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4E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14" d="100"/>
          <a:sy n="114" d="100"/>
        </p:scale>
        <p:origin x="24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dson Ella (Senior Student)" userId="16834f86-7d89-4615-9f80-8b0b75c8006e" providerId="ADAL" clId="{FE7519CC-B9DD-474D-ACBC-ED874BA76A8E}"/>
    <pc:docChg chg="custSel modSld">
      <pc:chgData name="Hudson Ella (Senior Student)" userId="16834f86-7d89-4615-9f80-8b0b75c8006e" providerId="ADAL" clId="{FE7519CC-B9DD-474D-ACBC-ED874BA76A8E}" dt="2026-01-08T14:41:59.730" v="166" actId="20577"/>
      <pc:docMkLst>
        <pc:docMk/>
      </pc:docMkLst>
      <pc:sldChg chg="modSp mod">
        <pc:chgData name="Hudson Ella (Senior Student)" userId="16834f86-7d89-4615-9f80-8b0b75c8006e" providerId="ADAL" clId="{FE7519CC-B9DD-474D-ACBC-ED874BA76A8E}" dt="2026-01-08T14:41:03.037" v="91" actId="20577"/>
        <pc:sldMkLst>
          <pc:docMk/>
          <pc:sldMk cId="703520288" sldId="258"/>
        </pc:sldMkLst>
        <pc:spChg chg="mod">
          <ac:chgData name="Hudson Ella (Senior Student)" userId="16834f86-7d89-4615-9f80-8b0b75c8006e" providerId="ADAL" clId="{FE7519CC-B9DD-474D-ACBC-ED874BA76A8E}" dt="2026-01-08T14:41:03.037" v="91" actId="20577"/>
          <ac:spMkLst>
            <pc:docMk/>
            <pc:sldMk cId="703520288" sldId="258"/>
            <ac:spMk id="3" creationId="{3FD59264-9F40-40B6-B72D-9581D5A85148}"/>
          </ac:spMkLst>
        </pc:spChg>
      </pc:sldChg>
      <pc:sldChg chg="modSp mod">
        <pc:chgData name="Hudson Ella (Senior Student)" userId="16834f86-7d89-4615-9f80-8b0b75c8006e" providerId="ADAL" clId="{FE7519CC-B9DD-474D-ACBC-ED874BA76A8E}" dt="2026-01-08T14:41:59.730" v="166" actId="20577"/>
        <pc:sldMkLst>
          <pc:docMk/>
          <pc:sldMk cId="448451284" sldId="259"/>
        </pc:sldMkLst>
        <pc:spChg chg="mod">
          <ac:chgData name="Hudson Ella (Senior Student)" userId="16834f86-7d89-4615-9f80-8b0b75c8006e" providerId="ADAL" clId="{FE7519CC-B9DD-474D-ACBC-ED874BA76A8E}" dt="2026-01-08T14:41:59.730" v="166" actId="20577"/>
          <ac:spMkLst>
            <pc:docMk/>
            <pc:sldMk cId="448451284" sldId="259"/>
            <ac:spMk id="3" creationId="{AD22F64D-0496-4AE8-8E35-BD2FD63621E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03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63591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7304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69453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7C07D2-4493-496B-B5D4-8BC9CCD246E3}"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73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7C07D2-4493-496B-B5D4-8BC9CCD246E3}"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61317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7C07D2-4493-496B-B5D4-8BC9CCD246E3}" type="datetimeFigureOut">
              <a:rPr lang="en-GB" smtClean="0"/>
              <a:t>08/01/2026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96342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7C07D2-4493-496B-B5D4-8BC9CCD246E3}" type="datetimeFigureOut">
              <a:rPr lang="en-GB" smtClean="0"/>
              <a:t>08/01/2026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23470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7C07D2-4493-496B-B5D4-8BC9CCD246E3}" type="datetimeFigureOut">
              <a:rPr lang="en-GB" smtClean="0"/>
              <a:t>08/01/2026</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6396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7C07D2-4493-496B-B5D4-8BC9CCD246E3}" type="datetimeFigureOut">
              <a:rPr lang="en-GB" smtClean="0"/>
              <a:t>08/01/2026</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3EDF4E-A9ED-4C81-BE2B-5B0F1BAA64C9}" type="slidenum">
              <a:rPr lang="en-GB" smtClean="0"/>
              <a:t>‹#›</a:t>
            </a:fld>
            <a:endParaRPr lang="en-GB"/>
          </a:p>
        </p:txBody>
      </p:sp>
    </p:spTree>
    <p:extLst>
      <p:ext uri="{BB962C8B-B14F-4D97-AF65-F5344CB8AC3E}">
        <p14:creationId xmlns:p14="http://schemas.microsoft.com/office/powerpoint/2010/main" val="3189186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7C07D2-4493-496B-B5D4-8BC9CCD246E3}"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9739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7C07D2-4493-496B-B5D4-8BC9CCD246E3}" type="datetimeFigureOut">
              <a:rPr lang="en-GB" smtClean="0"/>
              <a:t>08/01/2026</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03EDF4E-A9ED-4C81-BE2B-5B0F1BAA64C9}"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29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F5CA0-6C69-4A6B-8842-77F96405E5AD}"/>
              </a:ext>
            </a:extLst>
          </p:cNvPr>
          <p:cNvSpPr>
            <a:spLocks noGrp="1"/>
          </p:cNvSpPr>
          <p:nvPr>
            <p:ph type="ctrTitle"/>
          </p:nvPr>
        </p:nvSpPr>
        <p:spPr/>
        <p:txBody>
          <a:bodyPr/>
          <a:lstStyle/>
          <a:p>
            <a:endParaRPr lang="en-GB" dirty="0"/>
          </a:p>
        </p:txBody>
      </p:sp>
      <p:pic>
        <p:nvPicPr>
          <p:cNvPr id="4" name="Picture 3">
            <a:extLst>
              <a:ext uri="{FF2B5EF4-FFF2-40B4-BE49-F238E27FC236}">
                <a16:creationId xmlns:a16="http://schemas.microsoft.com/office/drawing/2014/main" id="{E98837D9-16B1-4A6A-B281-2EA6E77A5549}"/>
              </a:ext>
            </a:extLst>
          </p:cNvPr>
          <p:cNvPicPr>
            <a:picLocks noChangeAspect="1"/>
          </p:cNvPicPr>
          <p:nvPr/>
        </p:nvPicPr>
        <p:blipFill>
          <a:blip r:embed="rId2"/>
          <a:stretch>
            <a:fillRect/>
          </a:stretch>
        </p:blipFill>
        <p:spPr>
          <a:xfrm>
            <a:off x="22122" y="1"/>
            <a:ext cx="6630366" cy="5598620"/>
          </a:xfrm>
          <a:prstGeom prst="rect">
            <a:avLst/>
          </a:prstGeom>
        </p:spPr>
      </p:pic>
      <p:pic>
        <p:nvPicPr>
          <p:cNvPr id="5" name="Picture 4">
            <a:extLst>
              <a:ext uri="{FF2B5EF4-FFF2-40B4-BE49-F238E27FC236}">
                <a16:creationId xmlns:a16="http://schemas.microsoft.com/office/drawing/2014/main" id="{8AB5648C-B8B7-47BA-9D32-AC43B39D133E}"/>
              </a:ext>
            </a:extLst>
          </p:cNvPr>
          <p:cNvPicPr>
            <a:picLocks noChangeAspect="1"/>
          </p:cNvPicPr>
          <p:nvPr/>
        </p:nvPicPr>
        <p:blipFill>
          <a:blip r:embed="rId3"/>
          <a:stretch>
            <a:fillRect/>
          </a:stretch>
        </p:blipFill>
        <p:spPr>
          <a:xfrm>
            <a:off x="6564663" y="0"/>
            <a:ext cx="5666175" cy="4475108"/>
          </a:xfrm>
          <a:prstGeom prst="rect">
            <a:avLst/>
          </a:prstGeom>
        </p:spPr>
      </p:pic>
      <p:pic>
        <p:nvPicPr>
          <p:cNvPr id="7" name="Picture 6">
            <a:extLst>
              <a:ext uri="{FF2B5EF4-FFF2-40B4-BE49-F238E27FC236}">
                <a16:creationId xmlns:a16="http://schemas.microsoft.com/office/drawing/2014/main" id="{4F1334BC-B72E-465B-9913-1C977CA86821}"/>
              </a:ext>
            </a:extLst>
          </p:cNvPr>
          <p:cNvPicPr>
            <a:picLocks noChangeAspect="1"/>
          </p:cNvPicPr>
          <p:nvPr/>
        </p:nvPicPr>
        <p:blipFill>
          <a:blip r:embed="rId4"/>
          <a:stretch>
            <a:fillRect/>
          </a:stretch>
        </p:blipFill>
        <p:spPr>
          <a:xfrm>
            <a:off x="6596195" y="4475109"/>
            <a:ext cx="5627337" cy="2167006"/>
          </a:xfrm>
          <a:prstGeom prst="rect">
            <a:avLst/>
          </a:prstGeom>
        </p:spPr>
      </p:pic>
    </p:spTree>
    <p:extLst>
      <p:ext uri="{BB962C8B-B14F-4D97-AF65-F5344CB8AC3E}">
        <p14:creationId xmlns:p14="http://schemas.microsoft.com/office/powerpoint/2010/main" val="407399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E26C-0D8D-4158-83AC-D889CE33EE26}"/>
              </a:ext>
            </a:extLst>
          </p:cNvPr>
          <p:cNvSpPr>
            <a:spLocks noGrp="1"/>
          </p:cNvSpPr>
          <p:nvPr>
            <p:ph type="ctrTitle"/>
          </p:nvPr>
        </p:nvSpPr>
        <p:spPr/>
        <p:txBody>
          <a:bodyPr/>
          <a:lstStyle/>
          <a:p>
            <a:r>
              <a:rPr lang="en-GB" dirty="0"/>
              <a:t>My Website Design Plan</a:t>
            </a:r>
          </a:p>
        </p:txBody>
      </p:sp>
      <p:sp>
        <p:nvSpPr>
          <p:cNvPr id="3" name="Subtitle 2">
            <a:extLst>
              <a:ext uri="{FF2B5EF4-FFF2-40B4-BE49-F238E27FC236}">
                <a16:creationId xmlns:a16="http://schemas.microsoft.com/office/drawing/2014/main" id="{F429C4D7-F582-46FD-8E9A-C37F55D9AE56}"/>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74322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04D8-9AB5-4D11-9669-49D2A5ECE763}"/>
              </a:ext>
            </a:extLst>
          </p:cNvPr>
          <p:cNvSpPr>
            <a:spLocks noGrp="1"/>
          </p:cNvSpPr>
          <p:nvPr>
            <p:ph type="title"/>
          </p:nvPr>
        </p:nvSpPr>
        <p:spPr>
          <a:xfrm>
            <a:off x="1097280" y="286603"/>
            <a:ext cx="10058400" cy="1450757"/>
          </a:xfrm>
        </p:spPr>
        <p:txBody>
          <a:bodyPr/>
          <a:lstStyle/>
          <a:p>
            <a:r>
              <a:rPr lang="en-GB" dirty="0"/>
              <a:t>Website </a:t>
            </a:r>
            <a:r>
              <a:rPr lang="en-GB" dirty="0" err="1"/>
              <a:t>moodboard</a:t>
            </a:r>
            <a:r>
              <a:rPr lang="en-GB" dirty="0"/>
              <a:t> – what is your website about?</a:t>
            </a:r>
          </a:p>
        </p:txBody>
      </p:sp>
      <p:sp>
        <p:nvSpPr>
          <p:cNvPr id="3" name="Content Placeholder 2">
            <a:extLst>
              <a:ext uri="{FF2B5EF4-FFF2-40B4-BE49-F238E27FC236}">
                <a16:creationId xmlns:a16="http://schemas.microsoft.com/office/drawing/2014/main" id="{5848500A-83B8-4825-B4FC-89C2F51AC004}"/>
              </a:ext>
            </a:extLst>
          </p:cNvPr>
          <p:cNvSpPr>
            <a:spLocks noGrp="1"/>
          </p:cNvSpPr>
          <p:nvPr>
            <p:ph idx="1"/>
          </p:nvPr>
        </p:nvSpPr>
        <p:spPr/>
        <p:txBody>
          <a:bodyPr/>
          <a:lstStyle/>
          <a:p>
            <a:pPr>
              <a:buFont typeface="Wingdings" panose="05000000000000000000" pitchFamily="2" charset="2"/>
              <a:buChar char="v"/>
            </a:pPr>
            <a:r>
              <a:rPr lang="en-GB" dirty="0"/>
              <a:t>On my power point I would like to create and add all the information so that anyone wondering about the sport would be able to get all the information, facts, and details by staying on my website.</a:t>
            </a:r>
          </a:p>
          <a:p>
            <a:pPr>
              <a:buFont typeface="Wingdings" panose="05000000000000000000" pitchFamily="2" charset="2"/>
              <a:buChar char="v"/>
            </a:pPr>
            <a:r>
              <a:rPr lang="en-GB" dirty="0"/>
              <a:t>I would like to make my website easy to access and accessible for anyone and everyone.</a:t>
            </a:r>
            <a:endParaRPr lang="en-GB" dirty="0">
              <a:solidFill>
                <a:srgbClr val="A84E61"/>
              </a:solidFill>
            </a:endParaRPr>
          </a:p>
          <a:p>
            <a:pPr>
              <a:buFont typeface="Wingdings" panose="05000000000000000000" pitchFamily="2" charset="2"/>
              <a:buChar char="v"/>
            </a:pPr>
            <a:r>
              <a:rPr lang="en-GB" dirty="0">
                <a:solidFill>
                  <a:srgbClr val="A84E61"/>
                </a:solidFill>
              </a:rPr>
              <a:t>My website is about Acrobatic Gymnastics – Acrobatic Gymnastics ( also known as acro ) is a team-based discipline blending dance, gymnastics and acrobatics, performed in pairs or groups on a spring floor set to music, emphasizing trust, strength, flexibility, and coordination through balances throws and tumbling elements.</a:t>
            </a:r>
          </a:p>
        </p:txBody>
      </p:sp>
    </p:spTree>
    <p:extLst>
      <p:ext uri="{BB962C8B-B14F-4D97-AF65-F5344CB8AC3E}">
        <p14:creationId xmlns:p14="http://schemas.microsoft.com/office/powerpoint/2010/main" val="282603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F6E25-16BB-4951-A686-8AB893CEBA0A}"/>
              </a:ext>
            </a:extLst>
          </p:cNvPr>
          <p:cNvSpPr>
            <a:spLocks noGrp="1"/>
          </p:cNvSpPr>
          <p:nvPr>
            <p:ph type="title"/>
          </p:nvPr>
        </p:nvSpPr>
        <p:spPr/>
        <p:txBody>
          <a:bodyPr/>
          <a:lstStyle/>
          <a:p>
            <a:r>
              <a:rPr lang="en-GB" dirty="0"/>
              <a:t>Page 1 contents</a:t>
            </a:r>
          </a:p>
        </p:txBody>
      </p:sp>
      <p:sp>
        <p:nvSpPr>
          <p:cNvPr id="3" name="Content Placeholder 2">
            <a:extLst>
              <a:ext uri="{FF2B5EF4-FFF2-40B4-BE49-F238E27FC236}">
                <a16:creationId xmlns:a16="http://schemas.microsoft.com/office/drawing/2014/main" id="{3FD59264-9F40-40B6-B72D-9581D5A85148}"/>
              </a:ext>
            </a:extLst>
          </p:cNvPr>
          <p:cNvSpPr>
            <a:spLocks noGrp="1"/>
          </p:cNvSpPr>
          <p:nvPr>
            <p:ph idx="1"/>
          </p:nvPr>
        </p:nvSpPr>
        <p:spPr/>
        <p:txBody>
          <a:bodyPr/>
          <a:lstStyle/>
          <a:p>
            <a:r>
              <a:rPr lang="en-GB" dirty="0"/>
              <a:t>An explanation on what this sport is.</a:t>
            </a:r>
          </a:p>
          <a:p>
            <a:r>
              <a:rPr lang="en-GB" dirty="0"/>
              <a:t>Nav bar to link to other pages.</a:t>
            </a:r>
          </a:p>
        </p:txBody>
      </p:sp>
    </p:spTree>
    <p:extLst>
      <p:ext uri="{BB962C8B-B14F-4D97-AF65-F5344CB8AC3E}">
        <p14:creationId xmlns:p14="http://schemas.microsoft.com/office/powerpoint/2010/main" val="70352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AA44F-DAEF-4C15-8BAA-962F8E6B3F59}"/>
              </a:ext>
            </a:extLst>
          </p:cNvPr>
          <p:cNvSpPr>
            <a:spLocks noGrp="1"/>
          </p:cNvSpPr>
          <p:nvPr>
            <p:ph type="title"/>
          </p:nvPr>
        </p:nvSpPr>
        <p:spPr/>
        <p:txBody>
          <a:bodyPr/>
          <a:lstStyle/>
          <a:p>
            <a:r>
              <a:rPr lang="en-GB" dirty="0"/>
              <a:t>Page 2 contents</a:t>
            </a:r>
          </a:p>
        </p:txBody>
      </p:sp>
      <p:sp>
        <p:nvSpPr>
          <p:cNvPr id="3" name="Content Placeholder 2">
            <a:extLst>
              <a:ext uri="{FF2B5EF4-FFF2-40B4-BE49-F238E27FC236}">
                <a16:creationId xmlns:a16="http://schemas.microsoft.com/office/drawing/2014/main" id="{AD22F64D-0496-4AE8-8E35-BD2FD63621EB}"/>
              </a:ext>
            </a:extLst>
          </p:cNvPr>
          <p:cNvSpPr>
            <a:spLocks noGrp="1"/>
          </p:cNvSpPr>
          <p:nvPr>
            <p:ph idx="1"/>
          </p:nvPr>
        </p:nvSpPr>
        <p:spPr/>
        <p:txBody>
          <a:bodyPr/>
          <a:lstStyle/>
          <a:p>
            <a:r>
              <a:rPr lang="en-GB" dirty="0"/>
              <a:t>Photos on what it looks like </a:t>
            </a:r>
            <a:r>
              <a:rPr lang="en-GB"/>
              <a:t>in action.</a:t>
            </a:r>
          </a:p>
          <a:p>
            <a:r>
              <a:rPr lang="en-GB" dirty="0"/>
              <a:t>Nav bar to link to other pages.</a:t>
            </a:r>
          </a:p>
        </p:txBody>
      </p:sp>
    </p:spTree>
    <p:extLst>
      <p:ext uri="{BB962C8B-B14F-4D97-AF65-F5344CB8AC3E}">
        <p14:creationId xmlns:p14="http://schemas.microsoft.com/office/powerpoint/2010/main" val="44845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B175F-9D0F-451C-9F19-0FF031DE6834}"/>
              </a:ext>
            </a:extLst>
          </p:cNvPr>
          <p:cNvSpPr>
            <a:spLocks noGrp="1"/>
          </p:cNvSpPr>
          <p:nvPr>
            <p:ph type="title"/>
          </p:nvPr>
        </p:nvSpPr>
        <p:spPr/>
        <p:txBody>
          <a:bodyPr/>
          <a:lstStyle/>
          <a:p>
            <a:r>
              <a:rPr lang="en-GB" dirty="0"/>
              <a:t>Page 3 contents</a:t>
            </a:r>
          </a:p>
        </p:txBody>
      </p:sp>
      <p:sp>
        <p:nvSpPr>
          <p:cNvPr id="3" name="Content Placeholder 2">
            <a:extLst>
              <a:ext uri="{FF2B5EF4-FFF2-40B4-BE49-F238E27FC236}">
                <a16:creationId xmlns:a16="http://schemas.microsoft.com/office/drawing/2014/main" id="{6AC9D23A-077A-42AF-A59A-48BD7EEE5361}"/>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708656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ED4F-A522-4337-8B72-D03B3DD0BE99}"/>
              </a:ext>
            </a:extLst>
          </p:cNvPr>
          <p:cNvSpPr>
            <a:spLocks noGrp="1"/>
          </p:cNvSpPr>
          <p:nvPr>
            <p:ph type="title"/>
          </p:nvPr>
        </p:nvSpPr>
        <p:spPr/>
        <p:txBody>
          <a:bodyPr/>
          <a:lstStyle/>
          <a:p>
            <a:r>
              <a:rPr lang="en-GB" dirty="0"/>
              <a:t>Extra features…</a:t>
            </a:r>
          </a:p>
        </p:txBody>
      </p:sp>
      <p:sp>
        <p:nvSpPr>
          <p:cNvPr id="3" name="Content Placeholder 2">
            <a:extLst>
              <a:ext uri="{FF2B5EF4-FFF2-40B4-BE49-F238E27FC236}">
                <a16:creationId xmlns:a16="http://schemas.microsoft.com/office/drawing/2014/main" id="{999461B0-E6DD-4AA5-8A5B-5BBA43ADE4DC}"/>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57735207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36</TotalTime>
  <Words>170</Words>
  <Application>Microsoft Office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Calibri Light</vt:lpstr>
      <vt:lpstr>Wingdings</vt:lpstr>
      <vt:lpstr>Retrospect</vt:lpstr>
      <vt:lpstr>PowerPoint Presentation</vt:lpstr>
      <vt:lpstr>My Website Design Plan</vt:lpstr>
      <vt:lpstr>Website moodboard – what is your website about?</vt:lpstr>
      <vt:lpstr>Page 1 contents</vt:lpstr>
      <vt:lpstr>Page 2 contents</vt:lpstr>
      <vt:lpstr>Page 3 contents</vt:lpstr>
      <vt:lpstr>Extra features…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Swift, Georgina (Miss Swift)</dc:creator>
  <cp:lastModifiedBy>Hudson Ella (Senior Student)</cp:lastModifiedBy>
  <cp:revision>2</cp:revision>
  <dcterms:created xsi:type="dcterms:W3CDTF">2021-11-08T11:35:00Z</dcterms:created>
  <dcterms:modified xsi:type="dcterms:W3CDTF">2026-01-08T14:42:03Z</dcterms:modified>
</cp:coreProperties>
</file>