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62" r:id="rId5"/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Josephine (Senior Student)" userId="4597f568-f1b5-497b-b28d-cf078439e5d2" providerId="ADAL" clId="{D36F8270-932F-4582-94D5-2768E0CBF076}"/>
    <pc:docChg chg="custSel modSld">
      <pc:chgData name="Song Josephine (Senior Student)" userId="4597f568-f1b5-497b-b28d-cf078439e5d2" providerId="ADAL" clId="{D36F8270-932F-4582-94D5-2768E0CBF076}" dt="2026-01-09T08:09:41.063" v="540" actId="20577"/>
      <pc:docMkLst>
        <pc:docMk/>
      </pc:docMkLst>
      <pc:sldChg chg="modSp mod">
        <pc:chgData name="Song Josephine (Senior Student)" userId="4597f568-f1b5-497b-b28d-cf078439e5d2" providerId="ADAL" clId="{D36F8270-932F-4582-94D5-2768E0CBF076}" dt="2026-01-09T08:05:00.824" v="235" actId="20577"/>
        <pc:sldMkLst>
          <pc:docMk/>
          <pc:sldMk cId="703520288" sldId="258"/>
        </pc:sldMkLst>
        <pc:spChg chg="mod">
          <ac:chgData name="Song Josephine (Senior Student)" userId="4597f568-f1b5-497b-b28d-cf078439e5d2" providerId="ADAL" clId="{D36F8270-932F-4582-94D5-2768E0CBF076}" dt="2026-01-09T08:05:00.824" v="235" actId="20577"/>
          <ac:spMkLst>
            <pc:docMk/>
            <pc:sldMk cId="703520288" sldId="258"/>
            <ac:spMk id="3" creationId="{3FD59264-9F40-40B6-B72D-9581D5A85148}"/>
          </ac:spMkLst>
        </pc:spChg>
      </pc:sldChg>
      <pc:sldChg chg="addSp delSp modSp mod">
        <pc:chgData name="Song Josephine (Senior Student)" userId="4597f568-f1b5-497b-b28d-cf078439e5d2" providerId="ADAL" clId="{D36F8270-932F-4582-94D5-2768E0CBF076}" dt="2026-01-09T08:09:24.466" v="536" actId="20577"/>
        <pc:sldMkLst>
          <pc:docMk/>
          <pc:sldMk cId="448451284" sldId="259"/>
        </pc:sldMkLst>
        <pc:spChg chg="del">
          <ac:chgData name="Song Josephine (Senior Student)" userId="4597f568-f1b5-497b-b28d-cf078439e5d2" providerId="ADAL" clId="{D36F8270-932F-4582-94D5-2768E0CBF076}" dt="2026-01-09T08:01:36.203" v="0" actId="3680"/>
          <ac:spMkLst>
            <pc:docMk/>
            <pc:sldMk cId="448451284" sldId="259"/>
            <ac:spMk id="3" creationId="{AD22F64D-0496-4AE8-8E35-BD2FD63621EB}"/>
          </ac:spMkLst>
        </pc:spChg>
        <pc:spChg chg="add mod">
          <ac:chgData name="Song Josephine (Senior Student)" userId="4597f568-f1b5-497b-b28d-cf078439e5d2" providerId="ADAL" clId="{D36F8270-932F-4582-94D5-2768E0CBF076}" dt="2026-01-09T08:09:24.466" v="536" actId="20577"/>
          <ac:spMkLst>
            <pc:docMk/>
            <pc:sldMk cId="448451284" sldId="259"/>
            <ac:spMk id="6" creationId="{FAFE9D65-A606-A102-122A-2EDF9B2B72FC}"/>
          </ac:spMkLst>
        </pc:spChg>
        <pc:graphicFrameChg chg="add del mod ord modGraphic">
          <ac:chgData name="Song Josephine (Senior Student)" userId="4597f568-f1b5-497b-b28d-cf078439e5d2" providerId="ADAL" clId="{D36F8270-932F-4582-94D5-2768E0CBF076}" dt="2026-01-09T08:01:49.014" v="1" actId="478"/>
          <ac:graphicFrameMkLst>
            <pc:docMk/>
            <pc:sldMk cId="448451284" sldId="259"/>
            <ac:graphicFrameMk id="4" creationId="{2A305B87-DE8E-01FA-5D87-C6926457F11D}"/>
          </ac:graphicFrameMkLst>
        </pc:graphicFrameChg>
      </pc:sldChg>
      <pc:sldChg chg="modSp mod">
        <pc:chgData name="Song Josephine (Senior Student)" userId="4597f568-f1b5-497b-b28d-cf078439e5d2" providerId="ADAL" clId="{D36F8270-932F-4582-94D5-2768E0CBF076}" dt="2026-01-09T08:09:41.063" v="540" actId="20577"/>
        <pc:sldMkLst>
          <pc:docMk/>
          <pc:sldMk cId="2708656507" sldId="260"/>
        </pc:sldMkLst>
        <pc:spChg chg="mod">
          <ac:chgData name="Song Josephine (Senior Student)" userId="4597f568-f1b5-497b-b28d-cf078439e5d2" providerId="ADAL" clId="{D36F8270-932F-4582-94D5-2768E0CBF076}" dt="2026-01-09T08:09:41.063" v="540" actId="20577"/>
          <ac:spMkLst>
            <pc:docMk/>
            <pc:sldMk cId="2708656507" sldId="260"/>
            <ac:spMk id="3" creationId="{6AC9D23A-077A-42AF-A59A-48BD7EEE5361}"/>
          </ac:spMkLst>
        </pc:spChg>
      </pc:sldChg>
    </pc:docChg>
  </pc:docChgLst>
  <pc:docChgLst>
    <pc:chgData name="Song Josephine (Senior Student)" userId="4597f568-f1b5-497b-b28d-cf078439e5d2" providerId="ADAL" clId="{68BE4FA9-5B5B-4773-A87E-507B6278ECDD}"/>
    <pc:docChg chg="undo redo custSel modSld">
      <pc:chgData name="Song Josephine (Senior Student)" userId="4597f568-f1b5-497b-b28d-cf078439e5d2" providerId="ADAL" clId="{68BE4FA9-5B5B-4773-A87E-507B6278ECDD}" dt="2026-01-06T15:49:49.064" v="511" actId="20577"/>
      <pc:docMkLst>
        <pc:docMk/>
      </pc:docMkLst>
      <pc:sldChg chg="modSp mod">
        <pc:chgData name="Song Josephine (Senior Student)" userId="4597f568-f1b5-497b-b28d-cf078439e5d2" providerId="ADAL" clId="{68BE4FA9-5B5B-4773-A87E-507B6278ECDD}" dt="2026-01-06T13:33:52.615" v="0" actId="2711"/>
        <pc:sldMkLst>
          <pc:docMk/>
          <pc:sldMk cId="3743222793" sldId="256"/>
        </pc:sldMkLst>
        <pc:spChg chg="mod">
          <ac:chgData name="Song Josephine (Senior Student)" userId="4597f568-f1b5-497b-b28d-cf078439e5d2" providerId="ADAL" clId="{68BE4FA9-5B5B-4773-A87E-507B6278ECDD}" dt="2026-01-06T13:33:52.615" v="0" actId="2711"/>
          <ac:spMkLst>
            <pc:docMk/>
            <pc:sldMk cId="3743222793" sldId="256"/>
            <ac:spMk id="2" creationId="{D12FE26C-0D8D-4158-83AC-D889CE33EE26}"/>
          </ac:spMkLst>
        </pc:spChg>
      </pc:sldChg>
      <pc:sldChg chg="modSp mod">
        <pc:chgData name="Song Josephine (Senior Student)" userId="4597f568-f1b5-497b-b28d-cf078439e5d2" providerId="ADAL" clId="{68BE4FA9-5B5B-4773-A87E-507B6278ECDD}" dt="2026-01-06T13:47:46.862" v="321" actId="166"/>
        <pc:sldMkLst>
          <pc:docMk/>
          <pc:sldMk cId="2826039653" sldId="257"/>
        </pc:sldMkLst>
        <pc:spChg chg="mod">
          <ac:chgData name="Song Josephine (Senior Student)" userId="4597f568-f1b5-497b-b28d-cf078439e5d2" providerId="ADAL" clId="{68BE4FA9-5B5B-4773-A87E-507B6278ECDD}" dt="2026-01-06T13:35:17.466" v="1" actId="2711"/>
          <ac:spMkLst>
            <pc:docMk/>
            <pc:sldMk cId="2826039653" sldId="257"/>
            <ac:spMk id="2" creationId="{042F04D8-9AB5-4D11-9669-49D2A5ECE763}"/>
          </ac:spMkLst>
        </pc:spChg>
        <pc:spChg chg="ord">
          <ac:chgData name="Song Josephine (Senior Student)" userId="4597f568-f1b5-497b-b28d-cf078439e5d2" providerId="ADAL" clId="{68BE4FA9-5B5B-4773-A87E-507B6278ECDD}" dt="2026-01-06T13:47:34.982" v="318" actId="166"/>
          <ac:spMkLst>
            <pc:docMk/>
            <pc:sldMk cId="2826039653" sldId="257"/>
            <ac:spMk id="5" creationId="{CC4E40EA-53D5-421F-B17D-3F70248ECCC6}"/>
          </ac:spMkLst>
        </pc:spChg>
        <pc:spChg chg="ord">
          <ac:chgData name="Song Josephine (Senior Student)" userId="4597f568-f1b5-497b-b28d-cf078439e5d2" providerId="ADAL" clId="{68BE4FA9-5B5B-4773-A87E-507B6278ECDD}" dt="2026-01-06T13:47:46.862" v="321" actId="166"/>
          <ac:spMkLst>
            <pc:docMk/>
            <pc:sldMk cId="2826039653" sldId="257"/>
            <ac:spMk id="7" creationId="{24F31A39-E582-45EB-AC6A-30107EADD67E}"/>
          </ac:spMkLst>
        </pc:spChg>
        <pc:spChg chg="mod">
          <ac:chgData name="Song Josephine (Senior Student)" userId="4597f568-f1b5-497b-b28d-cf078439e5d2" providerId="ADAL" clId="{68BE4FA9-5B5B-4773-A87E-507B6278ECDD}" dt="2026-01-06T13:36:07.318" v="19" actId="2711"/>
          <ac:spMkLst>
            <pc:docMk/>
            <pc:sldMk cId="2826039653" sldId="257"/>
            <ac:spMk id="8" creationId="{A839C490-9F0C-4F01-A440-0007F7CD3A44}"/>
          </ac:spMkLst>
        </pc:spChg>
        <pc:spChg chg="mod">
          <ac:chgData name="Song Josephine (Senior Student)" userId="4597f568-f1b5-497b-b28d-cf078439e5d2" providerId="ADAL" clId="{68BE4FA9-5B5B-4773-A87E-507B6278ECDD}" dt="2026-01-06T13:36:15.466" v="20" actId="2711"/>
          <ac:spMkLst>
            <pc:docMk/>
            <pc:sldMk cId="2826039653" sldId="257"/>
            <ac:spMk id="9" creationId="{44BA31D0-FA84-4E7E-8138-99B2B38E3074}"/>
          </ac:spMkLst>
        </pc:spChg>
        <pc:spChg chg="mod">
          <ac:chgData name="Song Josephine (Senior Student)" userId="4597f568-f1b5-497b-b28d-cf078439e5d2" providerId="ADAL" clId="{68BE4FA9-5B5B-4773-A87E-507B6278ECDD}" dt="2026-01-06T13:35:56.793" v="18" actId="1035"/>
          <ac:spMkLst>
            <pc:docMk/>
            <pc:sldMk cId="2826039653" sldId="257"/>
            <ac:spMk id="10" creationId="{CB9BA04E-A80B-4524-AB4F-AFE472BF4A69}"/>
          </ac:spMkLst>
        </pc:spChg>
        <pc:picChg chg="mod">
          <ac:chgData name="Song Josephine (Senior Student)" userId="4597f568-f1b5-497b-b28d-cf078439e5d2" providerId="ADAL" clId="{68BE4FA9-5B5B-4773-A87E-507B6278ECDD}" dt="2026-01-06T13:47:15.725" v="314" actId="166"/>
          <ac:picMkLst>
            <pc:docMk/>
            <pc:sldMk cId="2826039653" sldId="257"/>
            <ac:picMk id="1042" creationId="{44CD6C24-476B-404E-9FB2-BD36D298D578}"/>
          </ac:picMkLst>
        </pc:picChg>
        <pc:picChg chg="mod">
          <ac:chgData name="Song Josephine (Senior Student)" userId="4597f568-f1b5-497b-b28d-cf078439e5d2" providerId="ADAL" clId="{68BE4FA9-5B5B-4773-A87E-507B6278ECDD}" dt="2026-01-06T13:47:20.388" v="315" actId="166"/>
          <ac:picMkLst>
            <pc:docMk/>
            <pc:sldMk cId="2826039653" sldId="257"/>
            <ac:picMk id="1044" creationId="{431616BA-3F6E-48B6-88BB-50DC2D75BE99}"/>
          </ac:picMkLst>
        </pc:picChg>
      </pc:sldChg>
      <pc:sldChg chg="modSp mod">
        <pc:chgData name="Song Josephine (Senior Student)" userId="4597f568-f1b5-497b-b28d-cf078439e5d2" providerId="ADAL" clId="{68BE4FA9-5B5B-4773-A87E-507B6278ECDD}" dt="2026-01-06T15:49:49.064" v="511" actId="20577"/>
        <pc:sldMkLst>
          <pc:docMk/>
          <pc:sldMk cId="703520288" sldId="258"/>
        </pc:sldMkLst>
        <pc:spChg chg="mod">
          <ac:chgData name="Song Josephine (Senior Student)" userId="4597f568-f1b5-497b-b28d-cf078439e5d2" providerId="ADAL" clId="{68BE4FA9-5B5B-4773-A87E-507B6278ECDD}" dt="2026-01-06T13:44:28.893" v="230" actId="20577"/>
          <ac:spMkLst>
            <pc:docMk/>
            <pc:sldMk cId="703520288" sldId="258"/>
            <ac:spMk id="2" creationId="{DAEF6E25-16BB-4951-A686-8AB893CEBA0A}"/>
          </ac:spMkLst>
        </pc:spChg>
        <pc:spChg chg="mod">
          <ac:chgData name="Song Josephine (Senior Student)" userId="4597f568-f1b5-497b-b28d-cf078439e5d2" providerId="ADAL" clId="{68BE4FA9-5B5B-4773-A87E-507B6278ECDD}" dt="2026-01-06T15:49:49.064" v="511" actId="20577"/>
          <ac:spMkLst>
            <pc:docMk/>
            <pc:sldMk cId="703520288" sldId="258"/>
            <ac:spMk id="3" creationId="{3FD59264-9F40-40B6-B72D-9581D5A85148}"/>
          </ac:spMkLst>
        </pc:spChg>
      </pc:sldChg>
      <pc:sldChg chg="modSp mod">
        <pc:chgData name="Song Josephine (Senior Student)" userId="4597f568-f1b5-497b-b28d-cf078439e5d2" providerId="ADAL" clId="{68BE4FA9-5B5B-4773-A87E-507B6278ECDD}" dt="2026-01-06T13:45:08.727" v="286" actId="20577"/>
        <pc:sldMkLst>
          <pc:docMk/>
          <pc:sldMk cId="448451284" sldId="259"/>
        </pc:sldMkLst>
        <pc:spChg chg="mod">
          <ac:chgData name="Song Josephine (Senior Student)" userId="4597f568-f1b5-497b-b28d-cf078439e5d2" providerId="ADAL" clId="{68BE4FA9-5B5B-4773-A87E-507B6278ECDD}" dt="2026-01-06T13:45:08.727" v="286" actId="20577"/>
          <ac:spMkLst>
            <pc:docMk/>
            <pc:sldMk cId="448451284" sldId="259"/>
            <ac:spMk id="2" creationId="{9AFAA44F-DAEF-4C15-8BAA-962F8E6B3F59}"/>
          </ac:spMkLst>
        </pc:spChg>
      </pc:sldChg>
      <pc:sldChg chg="modSp mod">
        <pc:chgData name="Song Josephine (Senior Student)" userId="4597f568-f1b5-497b-b28d-cf078439e5d2" providerId="ADAL" clId="{68BE4FA9-5B5B-4773-A87E-507B6278ECDD}" dt="2026-01-06T13:48:02.615" v="327" actId="20577"/>
        <pc:sldMkLst>
          <pc:docMk/>
          <pc:sldMk cId="2708656507" sldId="260"/>
        </pc:sldMkLst>
        <pc:spChg chg="mod">
          <ac:chgData name="Song Josephine (Senior Student)" userId="4597f568-f1b5-497b-b28d-cf078439e5d2" providerId="ADAL" clId="{68BE4FA9-5B5B-4773-A87E-507B6278ECDD}" dt="2026-01-06T13:48:02.615" v="327" actId="20577"/>
          <ac:spMkLst>
            <pc:docMk/>
            <pc:sldMk cId="2708656507" sldId="260"/>
            <ac:spMk id="2" creationId="{E89B175F-9D0F-451C-9F19-0FF031DE6834}"/>
          </ac:spMkLst>
        </pc:spChg>
      </pc:sldChg>
      <pc:sldChg chg="modSp mod">
        <pc:chgData name="Song Josephine (Senior Student)" userId="4597f568-f1b5-497b-b28d-cf078439e5d2" providerId="ADAL" clId="{68BE4FA9-5B5B-4773-A87E-507B6278ECDD}" dt="2026-01-06T13:37:59.278" v="26" actId="2711"/>
        <pc:sldMkLst>
          <pc:docMk/>
          <pc:sldMk cId="2577352079" sldId="261"/>
        </pc:sldMkLst>
        <pc:spChg chg="mod">
          <ac:chgData name="Song Josephine (Senior Student)" userId="4597f568-f1b5-497b-b28d-cf078439e5d2" providerId="ADAL" clId="{68BE4FA9-5B5B-4773-A87E-507B6278ECDD}" dt="2026-01-06T13:37:59.278" v="26" actId="2711"/>
          <ac:spMkLst>
            <pc:docMk/>
            <pc:sldMk cId="2577352079" sldId="261"/>
            <ac:spMk id="2" creationId="{5425ED4F-A522-4337-8B72-D03B3DD0BE99}"/>
          </ac:spMkLst>
        </pc:spChg>
      </pc:sldChg>
      <pc:sldChg chg="addSp modSp mod">
        <pc:chgData name="Song Josephine (Senior Student)" userId="4597f568-f1b5-497b-b28d-cf078439e5d2" providerId="ADAL" clId="{68BE4FA9-5B5B-4773-A87E-507B6278ECDD}" dt="2026-01-06T13:42:00.529" v="51" actId="1076"/>
        <pc:sldMkLst>
          <pc:docMk/>
          <pc:sldMk cId="4073996838" sldId="262"/>
        </pc:sldMkLst>
        <pc:grpChg chg="add mod">
          <ac:chgData name="Song Josephine (Senior Student)" userId="4597f568-f1b5-497b-b28d-cf078439e5d2" providerId="ADAL" clId="{68BE4FA9-5B5B-4773-A87E-507B6278ECDD}" dt="2026-01-06T13:42:00.529" v="51" actId="1076"/>
          <ac:grpSpMkLst>
            <pc:docMk/>
            <pc:sldMk cId="4073996838" sldId="262"/>
            <ac:grpSpMk id="2" creationId="{71A33832-9482-0D59-5525-25DEA72BCA4C}"/>
          </ac:grpSpMkLst>
        </pc:grpChg>
        <pc:picChg chg="mod">
          <ac:chgData name="Song Josephine (Senior Student)" userId="4597f568-f1b5-497b-b28d-cf078439e5d2" providerId="ADAL" clId="{68BE4FA9-5B5B-4773-A87E-507B6278ECDD}" dt="2026-01-06T13:41:52.585" v="50" actId="1076"/>
          <ac:picMkLst>
            <pc:docMk/>
            <pc:sldMk cId="4073996838" sldId="262"/>
            <ac:picMk id="4" creationId="{E98837D9-16B1-4A6A-B281-2EA6E77A5549}"/>
          </ac:picMkLst>
        </pc:picChg>
        <pc:picChg chg="mod">
          <ac:chgData name="Song Josephine (Senior Student)" userId="4597f568-f1b5-497b-b28d-cf078439e5d2" providerId="ADAL" clId="{68BE4FA9-5B5B-4773-A87E-507B6278ECDD}" dt="2026-01-06T13:40:56.039" v="47" actId="1076"/>
          <ac:picMkLst>
            <pc:docMk/>
            <pc:sldMk cId="4073996838" sldId="262"/>
            <ac:picMk id="5" creationId="{8AB5648C-B8B7-47BA-9D32-AC43B39D133E}"/>
          </ac:picMkLst>
        </pc:picChg>
        <pc:picChg chg="mod">
          <ac:chgData name="Song Josephine (Senior Student)" userId="4597f568-f1b5-497b-b28d-cf078439e5d2" providerId="ADAL" clId="{68BE4FA9-5B5B-4773-A87E-507B6278ECDD}" dt="2026-01-06T13:39:36.779" v="38" actId="164"/>
          <ac:picMkLst>
            <pc:docMk/>
            <pc:sldMk cId="4073996838" sldId="262"/>
            <ac:picMk id="7" creationId="{4F1334BC-B72E-465B-9913-1C977CA8682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33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53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993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31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68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5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40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12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04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79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7C07D2-4493-496B-B5D4-8BC9CCD246E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6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8837D9-16B1-4A6A-B281-2EA6E77A5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052" y="360269"/>
            <a:ext cx="6630366" cy="559862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71A33832-9482-0D59-5525-25DEA72BCA4C}"/>
              </a:ext>
            </a:extLst>
          </p:cNvPr>
          <p:cNvGrpSpPr/>
          <p:nvPr/>
        </p:nvGrpSpPr>
        <p:grpSpPr>
          <a:xfrm>
            <a:off x="7394316" y="515142"/>
            <a:ext cx="4501632" cy="5288873"/>
            <a:chOff x="7459630" y="718458"/>
            <a:chExt cx="4501632" cy="528887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AB5648C-B8B7-47BA-9D32-AC43B39D13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59630" y="718458"/>
              <a:ext cx="4501632" cy="355536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F1334BC-B72E-465B-9913-1C977CA868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459630" y="4273818"/>
              <a:ext cx="4501632" cy="17335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7399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E26C-0D8D-4158-83AC-D889CE33EE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>
                <a:latin typeface="Bernard MT Condensed" panose="02050806060905020404" pitchFamily="18" charset="0"/>
              </a:rPr>
              <a:t>My Website Design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9C4D7-F582-46FD-8E9A-C37F55D9AE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Amsterdam Signature Duo" panose="02000600000000000000" pitchFamily="2" charset="0"/>
              </a:rPr>
              <a:t>By Josephine Song</a:t>
            </a:r>
          </a:p>
        </p:txBody>
      </p:sp>
    </p:spTree>
    <p:extLst>
      <p:ext uri="{BB962C8B-B14F-4D97-AF65-F5344CB8AC3E}">
        <p14:creationId xmlns:p14="http://schemas.microsoft.com/office/powerpoint/2010/main" val="374322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8" name="Picture 24" descr="Netball Shooting Drills and Exercises ...">
            <a:extLst>
              <a:ext uri="{FF2B5EF4-FFF2-40B4-BE49-F238E27FC236}">
                <a16:creationId xmlns:a16="http://schemas.microsoft.com/office/drawing/2014/main" id="{9A8C012B-2541-4684-85B2-2D5B5DDC47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04"/>
          <a:stretch/>
        </p:blipFill>
        <p:spPr bwMode="auto">
          <a:xfrm>
            <a:off x="4030029" y="1796776"/>
            <a:ext cx="2857500" cy="1376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World Netball">
            <a:extLst>
              <a:ext uri="{FF2B5EF4-FFF2-40B4-BE49-F238E27FC236}">
                <a16:creationId xmlns:a16="http://schemas.microsoft.com/office/drawing/2014/main" id="{66E473E1-3DF7-440A-A105-320E9D162C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956" y="3653789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Netball retains place in Commonwealth Games">
            <a:extLst>
              <a:ext uri="{FF2B5EF4-FFF2-40B4-BE49-F238E27FC236}">
                <a16:creationId xmlns:a16="http://schemas.microsoft.com/office/drawing/2014/main" id="{C6AACB76-51AD-4769-872E-BDFF226A7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007" y="4453889"/>
            <a:ext cx="3135572" cy="176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relaunched Netball Super League">
            <a:extLst>
              <a:ext uri="{FF2B5EF4-FFF2-40B4-BE49-F238E27FC236}">
                <a16:creationId xmlns:a16="http://schemas.microsoft.com/office/drawing/2014/main" id="{E5621EFE-4BD2-4E48-B619-7514093959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082" y="4608255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42F04D8-9AB5-4D11-9669-49D2A5ECE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884887"/>
            <a:ext cx="10058400" cy="848127"/>
          </a:xfrm>
        </p:spPr>
        <p:txBody>
          <a:bodyPr>
            <a:noAutofit/>
          </a:bodyPr>
          <a:lstStyle/>
          <a:p>
            <a:pPr algn="ctr"/>
            <a:r>
              <a:rPr lang="en-GB" sz="6000" dirty="0">
                <a:latin typeface="Bernard MT Condensed" panose="02050806060905020404" pitchFamily="18" charset="0"/>
              </a:rPr>
              <a:t>Website </a:t>
            </a:r>
            <a:r>
              <a:rPr lang="en-GB" sz="6000" dirty="0" err="1">
                <a:latin typeface="Bernard MT Condensed" panose="02050806060905020404" pitchFamily="18" charset="0"/>
              </a:rPr>
              <a:t>moodboard</a:t>
            </a:r>
            <a:r>
              <a:rPr lang="en-GB" sz="6000" dirty="0">
                <a:latin typeface="Bernard MT Condensed" panose="02050806060905020404" pitchFamily="18" charset="0"/>
              </a:rPr>
              <a:t> - what is your website about?</a:t>
            </a:r>
          </a:p>
        </p:txBody>
      </p:sp>
      <p:pic>
        <p:nvPicPr>
          <p:cNvPr id="1026" name="Picture 2" descr="Netball Scotland and Thistles excited ...">
            <a:extLst>
              <a:ext uri="{FF2B5EF4-FFF2-40B4-BE49-F238E27FC236}">
                <a16:creationId xmlns:a16="http://schemas.microsoft.com/office/drawing/2014/main" id="{F2AC61BE-0E94-4DD4-B83C-B552D62D6B1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756" y="1796776"/>
            <a:ext cx="2043169" cy="2043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pectra Match Netball">
            <a:extLst>
              <a:ext uri="{FF2B5EF4-FFF2-40B4-BE49-F238E27FC236}">
                <a16:creationId xmlns:a16="http://schemas.microsoft.com/office/drawing/2014/main" id="{91B74AF6-A3BC-4044-AD11-94AABD79D9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2" t="4537" r="5409" b="12865"/>
          <a:stretch/>
        </p:blipFill>
        <p:spPr bwMode="auto">
          <a:xfrm>
            <a:off x="4695682" y="4671277"/>
            <a:ext cx="1634325" cy="153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etball skills and technique – Team sports">
            <a:extLst>
              <a:ext uri="{FF2B5EF4-FFF2-40B4-BE49-F238E27FC236}">
                <a16:creationId xmlns:a16="http://schemas.microsoft.com/office/drawing/2014/main" id="{F2E52A25-F52C-433E-B597-522FEF3EF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718" y="4671277"/>
            <a:ext cx="2561964" cy="153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oops: Netball as a Global Game | Populous">
            <a:extLst>
              <a:ext uri="{FF2B5EF4-FFF2-40B4-BE49-F238E27FC236}">
                <a16:creationId xmlns:a16="http://schemas.microsoft.com/office/drawing/2014/main" id="{3F479D93-93FE-4D05-9C2D-56A42E4BB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18" y="3941505"/>
            <a:ext cx="2019300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Jamaica Win Netball Series but SPAR ...">
            <a:extLst>
              <a:ext uri="{FF2B5EF4-FFF2-40B4-BE49-F238E27FC236}">
                <a16:creationId xmlns:a16="http://schemas.microsoft.com/office/drawing/2014/main" id="{9E064BE1-5E4C-46E8-9F24-738CA894C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4963" y="2909152"/>
            <a:ext cx="259080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ustralia Diamonds to usher ...">
            <a:extLst>
              <a:ext uri="{FF2B5EF4-FFF2-40B4-BE49-F238E27FC236}">
                <a16:creationId xmlns:a16="http://schemas.microsoft.com/office/drawing/2014/main" id="{A1BC1D80-39B6-4BB9-BAF0-C3DEE22AC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18" y="1796776"/>
            <a:ext cx="2331998" cy="1453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Netball Super League: Team Bath not in ...">
            <a:extLst>
              <a:ext uri="{FF2B5EF4-FFF2-40B4-BE49-F238E27FC236}">
                <a16:creationId xmlns:a16="http://schemas.microsoft.com/office/drawing/2014/main" id="{44CD6C24-476B-404E-9FB2-BD36D298D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763" y="2853689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the Olympics. Could Brisbane 2032 ...">
            <a:extLst>
              <a:ext uri="{FF2B5EF4-FFF2-40B4-BE49-F238E27FC236}">
                <a16:creationId xmlns:a16="http://schemas.microsoft.com/office/drawing/2014/main" id="{431616BA-3F6E-48B6-88BB-50DC2D75BE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3021" y="1796776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C522FD5-2062-4C11-8999-6F5483AFD788}"/>
              </a:ext>
            </a:extLst>
          </p:cNvPr>
          <p:cNvSpPr/>
          <p:nvPr/>
        </p:nvSpPr>
        <p:spPr>
          <a:xfrm>
            <a:off x="113456" y="3250169"/>
            <a:ext cx="2019300" cy="69133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4E40EA-53D5-421F-B17D-3F70248ECCC6}"/>
              </a:ext>
            </a:extLst>
          </p:cNvPr>
          <p:cNvSpPr/>
          <p:nvPr/>
        </p:nvSpPr>
        <p:spPr>
          <a:xfrm>
            <a:off x="6887529" y="1796776"/>
            <a:ext cx="2578050" cy="105691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F31A39-E582-45EB-AC6A-30107EADD67E}"/>
              </a:ext>
            </a:extLst>
          </p:cNvPr>
          <p:cNvSpPr/>
          <p:nvPr/>
        </p:nvSpPr>
        <p:spPr>
          <a:xfrm>
            <a:off x="9453020" y="3539851"/>
            <a:ext cx="2615037" cy="1068404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39C490-9F0C-4F01-A440-0007F7CD3A44}"/>
              </a:ext>
            </a:extLst>
          </p:cNvPr>
          <p:cNvSpPr txBox="1"/>
          <p:nvPr/>
        </p:nvSpPr>
        <p:spPr>
          <a:xfrm>
            <a:off x="6962862" y="2027100"/>
            <a:ext cx="2416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Bernard MT Condensed" panose="02050806060905020404" pitchFamily="18" charset="0"/>
              </a:rPr>
              <a:t>My website shows how to play netball and the key 5 rules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BA31D0-FA84-4E7E-8138-99B2B38E3074}"/>
              </a:ext>
            </a:extLst>
          </p:cNvPr>
          <p:cNvSpPr txBox="1"/>
          <p:nvPr/>
        </p:nvSpPr>
        <p:spPr>
          <a:xfrm>
            <a:off x="9825828" y="3623172"/>
            <a:ext cx="1826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Bernard MT Condensed" panose="02050806060905020404" pitchFamily="18" charset="0"/>
              </a:rPr>
              <a:t>My website also shows all the positions in netball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9BA04E-A80B-4524-AB4F-AFE472BF4A69}"/>
              </a:ext>
            </a:extLst>
          </p:cNvPr>
          <p:cNvSpPr txBox="1"/>
          <p:nvPr/>
        </p:nvSpPr>
        <p:spPr>
          <a:xfrm>
            <a:off x="16470" y="3324074"/>
            <a:ext cx="2245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Bernard MT Condensed" panose="02050806060905020404" pitchFamily="18" charset="0"/>
              </a:rPr>
              <a:t>My website also shows famous players</a:t>
            </a:r>
          </a:p>
        </p:txBody>
      </p:sp>
    </p:spTree>
    <p:extLst>
      <p:ext uri="{BB962C8B-B14F-4D97-AF65-F5344CB8AC3E}">
        <p14:creationId xmlns:p14="http://schemas.microsoft.com/office/powerpoint/2010/main" val="282603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F6E25-16BB-4951-A686-8AB893CEB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nard MT Condensed" panose="02050806060905020404" pitchFamily="18" charset="0"/>
              </a:rPr>
              <a:t>PAGE 1 - how to play netball &amp; 5 key rules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59264-9F40-40B6-B72D-9581D5A85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This page will contain: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 2 images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 Short paragraph on how to play netball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 List of key 5 rules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 Different font sizes</a:t>
            </a:r>
          </a:p>
        </p:txBody>
      </p:sp>
    </p:spTree>
    <p:extLst>
      <p:ext uri="{BB962C8B-B14F-4D97-AF65-F5344CB8AC3E}">
        <p14:creationId xmlns:p14="http://schemas.microsoft.com/office/powerpoint/2010/main" val="70352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A44F-DAEF-4C15-8BAA-962F8E6B3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nard MT Condensed" panose="02050806060905020404" pitchFamily="18" charset="0"/>
              </a:rPr>
              <a:t>PAGE 2 - positions in netball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FE9D65-A606-A102-122A-2EDF9B2B7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This page will contain:</a:t>
            </a:r>
          </a:p>
          <a:p>
            <a:endParaRPr lang="en-GB" dirty="0"/>
          </a:p>
          <a:p>
            <a:r>
              <a:rPr lang="en-GB" dirty="0"/>
              <a:t>• Few images</a:t>
            </a:r>
          </a:p>
          <a:p>
            <a:r>
              <a:rPr lang="en-GB" dirty="0"/>
              <a:t>• A short video showing the positions on court </a:t>
            </a:r>
          </a:p>
          <a:p>
            <a:r>
              <a:rPr lang="en-GB" dirty="0"/>
              <a:t>• List showing what are the positions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51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B175F-9D0F-451C-9F19-0FF031DE6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nard MT Condensed" panose="02050806060905020404" pitchFamily="18" charset="0"/>
              </a:rPr>
              <a:t>PAGE 3 - famous players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9D23A-077A-42AF-A59A-48BD7EEE5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This page will contain:</a:t>
            </a:r>
          </a:p>
          <a:p>
            <a:endParaRPr lang="en-GB" dirty="0"/>
          </a:p>
          <a:p>
            <a:r>
              <a:rPr lang="en-GB" dirty="0"/>
              <a:t>• Images of the most famous players</a:t>
            </a:r>
          </a:p>
          <a:p>
            <a:r>
              <a:rPr lang="en-GB" dirty="0"/>
              <a:t>• Details about each of the players ( e.g. position, height, who they play for etc 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656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5ED4F-A522-4337-8B72-D03B3DD0B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nard MT Condensed" panose="02050806060905020404" pitchFamily="18" charset="0"/>
              </a:rPr>
              <a:t>Extra features…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461B0-E6DD-4AA5-8A5B-5BBA43ADE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3520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857AFFBB446F4CA31D393C38F0A786" ma:contentTypeVersion="13" ma:contentTypeDescription="Create a new document." ma:contentTypeScope="" ma:versionID="70c9ad832a6690120b15c8050f2cb2db">
  <xsd:schema xmlns:xsd="http://www.w3.org/2001/XMLSchema" xmlns:xs="http://www.w3.org/2001/XMLSchema" xmlns:p="http://schemas.microsoft.com/office/2006/metadata/properties" xmlns:ns3="7c72d54e-4332-4028-a6ef-2fdaecc2d6bb" xmlns:ns4="87a1de47-dcd0-40b0-98aa-770815f21212" targetNamespace="http://schemas.microsoft.com/office/2006/metadata/properties" ma:root="true" ma:fieldsID="029b74833d5d8e6fc0359a91f0c44c5f" ns3:_="" ns4:_="">
    <xsd:import namespace="7c72d54e-4332-4028-a6ef-2fdaecc2d6bb"/>
    <xsd:import namespace="87a1de47-dcd0-40b0-98aa-770815f2121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72d54e-4332-4028-a6ef-2fdaecc2d6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a1de47-dcd0-40b0-98aa-770815f2121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72d54e-4332-4028-a6ef-2fdaecc2d6bb" xsi:nil="true"/>
  </documentManagement>
</p:properties>
</file>

<file path=customXml/itemProps1.xml><?xml version="1.0" encoding="utf-8"?>
<ds:datastoreItem xmlns:ds="http://schemas.openxmlformats.org/officeDocument/2006/customXml" ds:itemID="{79879C2B-3359-4F39-8873-91F1EC2EF3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7E3A4F-BBD3-49EC-B22D-1867E6B1DED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7c72d54e-4332-4028-a6ef-2fdaecc2d6bb"/>
    <ds:schemaRef ds:uri="87a1de47-dcd0-40b0-98aa-770815f21212"/>
  </ds:schemaRefs>
</ds:datastoreItem>
</file>

<file path=customXml/itemProps3.xml><?xml version="1.0" encoding="utf-8"?>
<ds:datastoreItem xmlns:ds="http://schemas.openxmlformats.org/officeDocument/2006/customXml" ds:itemID="{DB5D5838-7253-49FC-B468-A094ECB66046}">
  <ds:schemaRefs>
    <ds:schemaRef ds:uri="http://schemas.microsoft.com/office/2006/metadata/properties"/>
    <ds:schemaRef ds:uri="http://www.w3.org/2000/xmlns/"/>
    <ds:schemaRef ds:uri="7c72d54e-4332-4028-a6ef-2fdaecc2d6bb"/>
    <ds:schemaRef ds:uri="http://www.w3.org/2001/XMLSchema-instan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94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Retrospect</vt:lpstr>
      <vt:lpstr>PowerPoint Presentation</vt:lpstr>
      <vt:lpstr>My Website Design Plan</vt:lpstr>
      <vt:lpstr>Website moodboard - what is your website about?</vt:lpstr>
      <vt:lpstr>PAGE 1 - how to play netball &amp; 5 key rules </vt:lpstr>
      <vt:lpstr>PAGE 2 - positions in netball</vt:lpstr>
      <vt:lpstr>PAGE 3 - famous players</vt:lpstr>
      <vt:lpstr>Extra features…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Swift, Georgina (Miss Swift)</dc:creator>
  <cp:lastModifiedBy>Song Josephine (Senior Student)</cp:lastModifiedBy>
  <cp:revision>7</cp:revision>
  <dcterms:created xsi:type="dcterms:W3CDTF">2021-11-08T11:35:00Z</dcterms:created>
  <dcterms:modified xsi:type="dcterms:W3CDTF">2026-01-09T08:09:45Z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0x010100C1857AFFBB446F4CA31D393C38F0A786</vt:lpwstr>
  </property>
</Properties>
</file>