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6" r:id="rId6"/>
    <p:sldId id="257" r:id="rId7"/>
    <p:sldId id="258" r:id="rId8"/>
    <p:sldId id="259" r:id="rId9"/>
    <p:sldId id="260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Liberty (Senior Student)" initials="SL(S" lastIdx="1" clrIdx="0">
    <p:extLst>
      <p:ext uri="{19B8F6BF-5375-455C-9EA6-DF929625EA0E}">
        <p15:presenceInfo xmlns:p15="http://schemas.microsoft.com/office/powerpoint/2012/main" userId="S::DScotL@grange.school::afcd26d8-7704-4c5e-8725-42f5c44df2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Liberty (Senior Student)" userId="afcd26d8-7704-4c5e-8725-42f5c44df2af" providerId="ADAL" clId="{AF134118-CCB4-4965-BFB2-A92B79D902DA}"/>
    <pc:docChg chg="undo custSel addSld delSld modSld sldOrd">
      <pc:chgData name="Scott Liberty (Senior Student)" userId="afcd26d8-7704-4c5e-8725-42f5c44df2af" providerId="ADAL" clId="{AF134118-CCB4-4965-BFB2-A92B79D902DA}" dt="2025-12-12T09:46:03.355" v="865" actId="1076"/>
      <pc:docMkLst>
        <pc:docMk/>
      </pc:docMkLst>
      <pc:sldChg chg="addSp delSp modSp mod addCm">
        <pc:chgData name="Scott Liberty (Senior Student)" userId="afcd26d8-7704-4c5e-8725-42f5c44df2af" providerId="ADAL" clId="{AF134118-CCB4-4965-BFB2-A92B79D902DA}" dt="2025-12-12T09:23:23.934" v="359" actId="1076"/>
        <pc:sldMkLst>
          <pc:docMk/>
          <pc:sldMk cId="2826039653" sldId="257"/>
        </pc:sldMkLst>
        <pc:spChg chg="mod">
          <ac:chgData name="Scott Liberty (Senior Student)" userId="afcd26d8-7704-4c5e-8725-42f5c44df2af" providerId="ADAL" clId="{AF134118-CCB4-4965-BFB2-A92B79D902DA}" dt="2025-12-12T09:14:14.687" v="107" actId="20577"/>
          <ac:spMkLst>
            <pc:docMk/>
            <pc:sldMk cId="2826039653" sldId="257"/>
            <ac:spMk id="3" creationId="{5848500A-83B8-4825-B4FC-89C2F51AC004}"/>
          </ac:spMkLst>
        </pc:spChg>
        <pc:spChg chg="add mod">
          <ac:chgData name="Scott Liberty (Senior Student)" userId="afcd26d8-7704-4c5e-8725-42f5c44df2af" providerId="ADAL" clId="{AF134118-CCB4-4965-BFB2-A92B79D902DA}" dt="2025-12-12T09:14:26.778" v="109" actId="13822"/>
          <ac:spMkLst>
            <pc:docMk/>
            <pc:sldMk cId="2826039653" sldId="257"/>
            <ac:spMk id="4" creationId="{32DA2826-9D27-491C-BC74-896D2F48A79F}"/>
          </ac:spMkLst>
        </pc:spChg>
        <pc:spChg chg="add mod">
          <ac:chgData name="Scott Liberty (Senior Student)" userId="afcd26d8-7704-4c5e-8725-42f5c44df2af" providerId="ADAL" clId="{AF134118-CCB4-4965-BFB2-A92B79D902DA}" dt="2025-12-12T09:15:05.054" v="123" actId="1076"/>
          <ac:spMkLst>
            <pc:docMk/>
            <pc:sldMk cId="2826039653" sldId="257"/>
            <ac:spMk id="5" creationId="{F06ECB35-F69C-45B7-B21A-ED5F17FB500D}"/>
          </ac:spMkLst>
        </pc:spChg>
        <pc:spChg chg="add mod">
          <ac:chgData name="Scott Liberty (Senior Student)" userId="afcd26d8-7704-4c5e-8725-42f5c44df2af" providerId="ADAL" clId="{AF134118-CCB4-4965-BFB2-A92B79D902DA}" dt="2025-12-12T09:17:07.686" v="162" actId="1076"/>
          <ac:spMkLst>
            <pc:docMk/>
            <pc:sldMk cId="2826039653" sldId="257"/>
            <ac:spMk id="20" creationId="{0594D5C8-F55B-45A5-ACF5-97251C614560}"/>
          </ac:spMkLst>
        </pc:spChg>
        <pc:spChg chg="add mod">
          <ac:chgData name="Scott Liberty (Senior Student)" userId="afcd26d8-7704-4c5e-8725-42f5c44df2af" providerId="ADAL" clId="{AF134118-CCB4-4965-BFB2-A92B79D902DA}" dt="2025-12-12T09:17:36.798" v="177" actId="1076"/>
          <ac:spMkLst>
            <pc:docMk/>
            <pc:sldMk cId="2826039653" sldId="257"/>
            <ac:spMk id="21" creationId="{45890785-22FF-49E7-8F1E-0DC92CD6E3A7}"/>
          </ac:spMkLst>
        </pc:spChg>
        <pc:spChg chg="add mod">
          <ac:chgData name="Scott Liberty (Senior Student)" userId="afcd26d8-7704-4c5e-8725-42f5c44df2af" providerId="ADAL" clId="{AF134118-CCB4-4965-BFB2-A92B79D902DA}" dt="2025-12-12T09:18:55.974" v="204" actId="1076"/>
          <ac:spMkLst>
            <pc:docMk/>
            <pc:sldMk cId="2826039653" sldId="257"/>
            <ac:spMk id="22" creationId="{205C9989-E514-4FC1-8DE3-9F6A498A0450}"/>
          </ac:spMkLst>
        </pc:spChg>
        <pc:spChg chg="add mod">
          <ac:chgData name="Scott Liberty (Senior Student)" userId="afcd26d8-7704-4c5e-8725-42f5c44df2af" providerId="ADAL" clId="{AF134118-CCB4-4965-BFB2-A92B79D902DA}" dt="2025-12-12T09:20:29.245" v="278" actId="1076"/>
          <ac:spMkLst>
            <pc:docMk/>
            <pc:sldMk cId="2826039653" sldId="257"/>
            <ac:spMk id="23" creationId="{0F1DEF1C-544C-4210-87EF-AE840C29BF42}"/>
          </ac:spMkLst>
        </pc:spChg>
        <pc:spChg chg="add mod">
          <ac:chgData name="Scott Liberty (Senior Student)" userId="afcd26d8-7704-4c5e-8725-42f5c44df2af" providerId="ADAL" clId="{AF134118-CCB4-4965-BFB2-A92B79D902DA}" dt="2025-12-12T09:21:54.038" v="321" actId="1076"/>
          <ac:spMkLst>
            <pc:docMk/>
            <pc:sldMk cId="2826039653" sldId="257"/>
            <ac:spMk id="30" creationId="{EF901CF5-2921-4513-9846-0C576911D880}"/>
          </ac:spMkLst>
        </pc:spChg>
        <pc:spChg chg="add del mod">
          <ac:chgData name="Scott Liberty (Senior Student)" userId="afcd26d8-7704-4c5e-8725-42f5c44df2af" providerId="ADAL" clId="{AF134118-CCB4-4965-BFB2-A92B79D902DA}" dt="2025-12-12T09:22:45.589" v="324"/>
          <ac:spMkLst>
            <pc:docMk/>
            <pc:sldMk cId="2826039653" sldId="257"/>
            <ac:spMk id="31" creationId="{A51CCB86-319E-446B-8B3E-A872D6D37ADC}"/>
          </ac:spMkLst>
        </pc:spChg>
        <pc:spChg chg="add mod">
          <ac:chgData name="Scott Liberty (Senior Student)" userId="afcd26d8-7704-4c5e-8725-42f5c44df2af" providerId="ADAL" clId="{AF134118-CCB4-4965-BFB2-A92B79D902DA}" dt="2025-12-12T09:23:23.934" v="359" actId="1076"/>
          <ac:spMkLst>
            <pc:docMk/>
            <pc:sldMk cId="2826039653" sldId="257"/>
            <ac:spMk id="32" creationId="{C671AC4F-DBD8-428C-8AD5-07852201FD11}"/>
          </ac:spMkLst>
        </pc:spChg>
        <pc:cxnChg chg="add mod">
          <ac:chgData name="Scott Liberty (Senior Student)" userId="afcd26d8-7704-4c5e-8725-42f5c44df2af" providerId="ADAL" clId="{AF134118-CCB4-4965-BFB2-A92B79D902DA}" dt="2025-12-12T09:16:23.598" v="139" actId="14100"/>
          <ac:cxnSpMkLst>
            <pc:docMk/>
            <pc:sldMk cId="2826039653" sldId="257"/>
            <ac:cxnSpMk id="7" creationId="{D694A983-F968-434F-B930-DA3414A01F52}"/>
          </ac:cxnSpMkLst>
        </pc:cxnChg>
        <pc:cxnChg chg="add mod">
          <ac:chgData name="Scott Liberty (Senior Student)" userId="afcd26d8-7704-4c5e-8725-42f5c44df2af" providerId="ADAL" clId="{AF134118-CCB4-4965-BFB2-A92B79D902DA}" dt="2025-12-12T09:16:09.950" v="136" actId="14100"/>
          <ac:cxnSpMkLst>
            <pc:docMk/>
            <pc:sldMk cId="2826039653" sldId="257"/>
            <ac:cxnSpMk id="10" creationId="{96CCD7D8-24AE-428C-ABCF-A632B3197170}"/>
          </ac:cxnSpMkLst>
        </pc:cxnChg>
        <pc:cxnChg chg="add mod">
          <ac:chgData name="Scott Liberty (Senior Student)" userId="afcd26d8-7704-4c5e-8725-42f5c44df2af" providerId="ADAL" clId="{AF134118-CCB4-4965-BFB2-A92B79D902DA}" dt="2025-12-12T09:16:15.710" v="137" actId="14100"/>
          <ac:cxnSpMkLst>
            <pc:docMk/>
            <pc:sldMk cId="2826039653" sldId="257"/>
            <ac:cxnSpMk id="11" creationId="{15D8F258-2613-49A4-84C1-39DE53D7323E}"/>
          </ac:cxnSpMkLst>
        </pc:cxnChg>
        <pc:cxnChg chg="add mod">
          <ac:chgData name="Scott Liberty (Senior Student)" userId="afcd26d8-7704-4c5e-8725-42f5c44df2af" providerId="ADAL" clId="{AF134118-CCB4-4965-BFB2-A92B79D902DA}" dt="2025-12-12T09:16:27.966" v="141" actId="14100"/>
          <ac:cxnSpMkLst>
            <pc:docMk/>
            <pc:sldMk cId="2826039653" sldId="257"/>
            <ac:cxnSpMk id="12" creationId="{F1ABC786-5794-4B11-8218-CA555D5FE3FD}"/>
          </ac:cxnSpMkLst>
        </pc:cxnChg>
        <pc:cxnChg chg="add mod">
          <ac:chgData name="Scott Liberty (Senior Student)" userId="afcd26d8-7704-4c5e-8725-42f5c44df2af" providerId="ADAL" clId="{AF134118-CCB4-4965-BFB2-A92B79D902DA}" dt="2025-12-12T09:20:53.614" v="287" actId="14100"/>
          <ac:cxnSpMkLst>
            <pc:docMk/>
            <pc:sldMk cId="2826039653" sldId="257"/>
            <ac:cxnSpMk id="24" creationId="{EDA97A59-0128-46FB-AC81-8FD602B94A4C}"/>
          </ac:cxnSpMkLst>
        </pc:cxnChg>
        <pc:cxnChg chg="add mod">
          <ac:chgData name="Scott Liberty (Senior Student)" userId="afcd26d8-7704-4c5e-8725-42f5c44df2af" providerId="ADAL" clId="{AF134118-CCB4-4965-BFB2-A92B79D902DA}" dt="2025-12-12T09:20:42.390" v="283" actId="14100"/>
          <ac:cxnSpMkLst>
            <pc:docMk/>
            <pc:sldMk cId="2826039653" sldId="257"/>
            <ac:cxnSpMk id="25" creationId="{BA006515-0269-443D-A4B8-407D27AFFF05}"/>
          </ac:cxnSpMkLst>
        </pc:cxnChg>
      </pc:sldChg>
      <pc:sldChg chg="addSp modSp mod">
        <pc:chgData name="Scott Liberty (Senior Student)" userId="afcd26d8-7704-4c5e-8725-42f5c44df2af" providerId="ADAL" clId="{AF134118-CCB4-4965-BFB2-A92B79D902DA}" dt="2025-12-12T09:46:03.355" v="865" actId="1076"/>
        <pc:sldMkLst>
          <pc:docMk/>
          <pc:sldMk cId="703520288" sldId="258"/>
        </pc:sldMkLst>
        <pc:spChg chg="mod">
          <ac:chgData name="Scott Liberty (Senior Student)" userId="afcd26d8-7704-4c5e-8725-42f5c44df2af" providerId="ADAL" clId="{AF134118-CCB4-4965-BFB2-A92B79D902DA}" dt="2025-12-12T09:33:40.155" v="617" actId="20577"/>
          <ac:spMkLst>
            <pc:docMk/>
            <pc:sldMk cId="703520288" sldId="258"/>
            <ac:spMk id="3" creationId="{3FD59264-9F40-40B6-B72D-9581D5A85148}"/>
          </ac:spMkLst>
        </pc:spChg>
        <pc:picChg chg="add mod">
          <ac:chgData name="Scott Liberty (Senior Student)" userId="afcd26d8-7704-4c5e-8725-42f5c44df2af" providerId="ADAL" clId="{AF134118-CCB4-4965-BFB2-A92B79D902DA}" dt="2025-12-12T09:46:03.355" v="865" actId="1076"/>
          <ac:picMkLst>
            <pc:docMk/>
            <pc:sldMk cId="703520288" sldId="258"/>
            <ac:picMk id="4" creationId="{A5906824-7492-482F-AA3A-6217F87FFB95}"/>
          </ac:picMkLst>
        </pc:picChg>
      </pc:sldChg>
      <pc:sldChg chg="addSp modSp mod">
        <pc:chgData name="Scott Liberty (Senior Student)" userId="afcd26d8-7704-4c5e-8725-42f5c44df2af" providerId="ADAL" clId="{AF134118-CCB4-4965-BFB2-A92B79D902DA}" dt="2025-12-12T09:41:43.295" v="850" actId="1076"/>
        <pc:sldMkLst>
          <pc:docMk/>
          <pc:sldMk cId="448451284" sldId="259"/>
        </pc:sldMkLst>
        <pc:spChg chg="mod">
          <ac:chgData name="Scott Liberty (Senior Student)" userId="afcd26d8-7704-4c5e-8725-42f5c44df2af" providerId="ADAL" clId="{AF134118-CCB4-4965-BFB2-A92B79D902DA}" dt="2025-12-12T09:37:10.476" v="716" actId="20577"/>
          <ac:spMkLst>
            <pc:docMk/>
            <pc:sldMk cId="448451284" sldId="259"/>
            <ac:spMk id="3" creationId="{AD22F64D-0496-4AE8-8E35-BD2FD63621EB}"/>
          </ac:spMkLst>
        </pc:spChg>
        <pc:picChg chg="add mod">
          <ac:chgData name="Scott Liberty (Senior Student)" userId="afcd26d8-7704-4c5e-8725-42f5c44df2af" providerId="ADAL" clId="{AF134118-CCB4-4965-BFB2-A92B79D902DA}" dt="2025-12-12T09:41:25.072" v="847" actId="1076"/>
          <ac:picMkLst>
            <pc:docMk/>
            <pc:sldMk cId="448451284" sldId="259"/>
            <ac:picMk id="4" creationId="{7E6844D6-C4CD-444D-9F63-D9F11FC03CC8}"/>
          </ac:picMkLst>
        </pc:picChg>
        <pc:picChg chg="add mod">
          <ac:chgData name="Scott Liberty (Senior Student)" userId="afcd26d8-7704-4c5e-8725-42f5c44df2af" providerId="ADAL" clId="{AF134118-CCB4-4965-BFB2-A92B79D902DA}" dt="2025-12-12T09:41:43.295" v="850" actId="1076"/>
          <ac:picMkLst>
            <pc:docMk/>
            <pc:sldMk cId="448451284" sldId="259"/>
            <ac:picMk id="5" creationId="{30A643AB-7692-41FA-BBDE-054F18874D42}"/>
          </ac:picMkLst>
        </pc:picChg>
      </pc:sldChg>
      <pc:sldChg chg="addSp modSp mod ord">
        <pc:chgData name="Scott Liberty (Senior Student)" userId="afcd26d8-7704-4c5e-8725-42f5c44df2af" providerId="ADAL" clId="{AF134118-CCB4-4965-BFB2-A92B79D902DA}" dt="2025-12-12T09:42:26.465" v="856" actId="1076"/>
        <pc:sldMkLst>
          <pc:docMk/>
          <pc:sldMk cId="2708656507" sldId="260"/>
        </pc:sldMkLst>
        <pc:spChg chg="mod">
          <ac:chgData name="Scott Liberty (Senior Student)" userId="afcd26d8-7704-4c5e-8725-42f5c44df2af" providerId="ADAL" clId="{AF134118-CCB4-4965-BFB2-A92B79D902DA}" dt="2025-12-12T09:41:03.960" v="845" actId="20577"/>
          <ac:spMkLst>
            <pc:docMk/>
            <pc:sldMk cId="2708656507" sldId="260"/>
            <ac:spMk id="3" creationId="{6AC9D23A-077A-42AF-A59A-48BD7EEE5361}"/>
          </ac:spMkLst>
        </pc:spChg>
        <pc:picChg chg="add mod">
          <ac:chgData name="Scott Liberty (Senior Student)" userId="afcd26d8-7704-4c5e-8725-42f5c44df2af" providerId="ADAL" clId="{AF134118-CCB4-4965-BFB2-A92B79D902DA}" dt="2025-12-12T09:42:10.696" v="854" actId="1076"/>
          <ac:picMkLst>
            <pc:docMk/>
            <pc:sldMk cId="2708656507" sldId="260"/>
            <ac:picMk id="4" creationId="{9BDB9970-5AB8-4E35-8BC1-56E0B898BCF4}"/>
          </ac:picMkLst>
        </pc:picChg>
        <pc:picChg chg="add mod">
          <ac:chgData name="Scott Liberty (Senior Student)" userId="afcd26d8-7704-4c5e-8725-42f5c44df2af" providerId="ADAL" clId="{AF134118-CCB4-4965-BFB2-A92B79D902DA}" dt="2025-12-12T09:42:26.465" v="856" actId="1076"/>
          <ac:picMkLst>
            <pc:docMk/>
            <pc:sldMk cId="2708656507" sldId="260"/>
            <ac:picMk id="5" creationId="{822B55FD-2174-4D52-85BB-2C8C7FE3404A}"/>
          </ac:picMkLst>
        </pc:picChg>
        <pc:picChg chg="add mod">
          <ac:chgData name="Scott Liberty (Senior Student)" userId="afcd26d8-7704-4c5e-8725-42f5c44df2af" providerId="ADAL" clId="{AF134118-CCB4-4965-BFB2-A92B79D902DA}" dt="2025-12-12T09:41:58.992" v="852" actId="1076"/>
          <ac:picMkLst>
            <pc:docMk/>
            <pc:sldMk cId="2708656507" sldId="260"/>
            <ac:picMk id="1026" creationId="{581DD6A4-B981-4575-A24C-1238E0C9AE1D}"/>
          </ac:picMkLst>
        </pc:picChg>
      </pc:sldChg>
      <pc:sldChg chg="modSp mod ord">
        <pc:chgData name="Scott Liberty (Senior Student)" userId="afcd26d8-7704-4c5e-8725-42f5c44df2af" providerId="ADAL" clId="{AF134118-CCB4-4965-BFB2-A92B79D902DA}" dt="2025-12-12T09:28:29.007" v="385"/>
        <pc:sldMkLst>
          <pc:docMk/>
          <pc:sldMk cId="4073996838" sldId="262"/>
        </pc:sldMkLst>
        <pc:picChg chg="mod">
          <ac:chgData name="Scott Liberty (Senior Student)" userId="afcd26d8-7704-4c5e-8725-42f5c44df2af" providerId="ADAL" clId="{AF134118-CCB4-4965-BFB2-A92B79D902DA}" dt="2025-12-12T09:07:34.760" v="3" actId="1076"/>
          <ac:picMkLst>
            <pc:docMk/>
            <pc:sldMk cId="4073996838" sldId="262"/>
            <ac:picMk id="5" creationId="{8AB5648C-B8B7-47BA-9D32-AC43B39D133E}"/>
          </ac:picMkLst>
        </pc:picChg>
      </pc:sldChg>
      <pc:sldChg chg="addSp modSp add mod">
        <pc:chgData name="Scott Liberty (Senior Student)" userId="afcd26d8-7704-4c5e-8725-42f5c44df2af" providerId="ADAL" clId="{AF134118-CCB4-4965-BFB2-A92B79D902DA}" dt="2025-12-12T09:44:16.954" v="863" actId="1076"/>
        <pc:sldMkLst>
          <pc:docMk/>
          <pc:sldMk cId="1278683219" sldId="263"/>
        </pc:sldMkLst>
        <pc:spChg chg="mod">
          <ac:chgData name="Scott Liberty (Senior Student)" userId="afcd26d8-7704-4c5e-8725-42f5c44df2af" providerId="ADAL" clId="{AF134118-CCB4-4965-BFB2-A92B79D902DA}" dt="2025-12-12T09:40:04.825" v="830" actId="20577"/>
          <ac:spMkLst>
            <pc:docMk/>
            <pc:sldMk cId="1278683219" sldId="263"/>
            <ac:spMk id="2" creationId="{E89B175F-9D0F-451C-9F19-0FF031DE6834}"/>
          </ac:spMkLst>
        </pc:spChg>
        <pc:spChg chg="mod">
          <ac:chgData name="Scott Liberty (Senior Student)" userId="afcd26d8-7704-4c5e-8725-42f5c44df2af" providerId="ADAL" clId="{AF134118-CCB4-4965-BFB2-A92B79D902DA}" dt="2025-12-12T09:40:16.681" v="840" actId="20577"/>
          <ac:spMkLst>
            <pc:docMk/>
            <pc:sldMk cId="1278683219" sldId="263"/>
            <ac:spMk id="3" creationId="{6AC9D23A-077A-42AF-A59A-48BD7EEE5361}"/>
          </ac:spMkLst>
        </pc:spChg>
        <pc:picChg chg="add mod">
          <ac:chgData name="Scott Liberty (Senior Student)" userId="afcd26d8-7704-4c5e-8725-42f5c44df2af" providerId="ADAL" clId="{AF134118-CCB4-4965-BFB2-A92B79D902DA}" dt="2025-12-12T09:43:11.073" v="860" actId="1076"/>
          <ac:picMkLst>
            <pc:docMk/>
            <pc:sldMk cId="1278683219" sldId="263"/>
            <ac:picMk id="4" creationId="{8B7259C8-082F-4AF9-900B-71FB7274FB80}"/>
          </ac:picMkLst>
        </pc:picChg>
        <pc:picChg chg="add mod">
          <ac:chgData name="Scott Liberty (Senior Student)" userId="afcd26d8-7704-4c5e-8725-42f5c44df2af" providerId="ADAL" clId="{AF134118-CCB4-4965-BFB2-A92B79D902DA}" dt="2025-12-12T09:43:13.784" v="861" actId="1076"/>
          <ac:picMkLst>
            <pc:docMk/>
            <pc:sldMk cId="1278683219" sldId="263"/>
            <ac:picMk id="5" creationId="{50A74D4C-E2B8-462A-A35A-6E5CB90DE89D}"/>
          </ac:picMkLst>
        </pc:picChg>
        <pc:picChg chg="add mod">
          <ac:chgData name="Scott Liberty (Senior Student)" userId="afcd26d8-7704-4c5e-8725-42f5c44df2af" providerId="ADAL" clId="{AF134118-CCB4-4965-BFB2-A92B79D902DA}" dt="2025-12-12T09:44:16.954" v="863" actId="1076"/>
          <ac:picMkLst>
            <pc:docMk/>
            <pc:sldMk cId="1278683219" sldId="263"/>
            <ac:picMk id="6" creationId="{F3AA222C-B515-4AE4-8DA6-ED487C9AFBF9}"/>
          </ac:picMkLst>
        </pc:picChg>
      </pc:sldChg>
      <pc:sldChg chg="modSp add del mod">
        <pc:chgData name="Scott Liberty (Senior Student)" userId="afcd26d8-7704-4c5e-8725-42f5c44df2af" providerId="ADAL" clId="{AF134118-CCB4-4965-BFB2-A92B79D902DA}" dt="2025-12-12T09:40:59.056" v="844" actId="2696"/>
        <pc:sldMkLst>
          <pc:docMk/>
          <pc:sldMk cId="503207955" sldId="264"/>
        </pc:sldMkLst>
        <pc:spChg chg="mod">
          <ac:chgData name="Scott Liberty (Senior Student)" userId="afcd26d8-7704-4c5e-8725-42f5c44df2af" providerId="ADAL" clId="{AF134118-CCB4-4965-BFB2-A92B79D902DA}" dt="2025-12-12T09:40:42.481" v="843" actId="20577"/>
          <ac:spMkLst>
            <pc:docMk/>
            <pc:sldMk cId="503207955" sldId="264"/>
            <ac:spMk id="2" creationId="{E89B175F-9D0F-451C-9F19-0FF031DE6834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2T09:21:20.219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1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3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0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8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9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7C07D2-4493-496B-B5D4-8BC9CCD246E3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3EDF4E-A9ED-4C81-BE2B-5B0F1BAA64C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9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5CA0-6C69-4A6B-8842-77F96405E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837D9-16B1-4A6A-B281-2EA6E77A5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" y="1"/>
            <a:ext cx="6630366" cy="5598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5648C-B8B7-47BA-9D32-AC43B39D1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63" y="0"/>
            <a:ext cx="5666175" cy="4475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334BC-B72E-465B-9913-1C977CA86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95" y="4475109"/>
            <a:ext cx="5627337" cy="21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9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E26C-0D8D-4158-83AC-D889CE33E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Website Design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9C4D7-F582-46FD-8E9A-C37F55D9A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2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04D8-9AB5-4D11-9669-49D2A5EC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Website </a:t>
            </a:r>
            <a:r>
              <a:rPr lang="en-GB" dirty="0" err="1"/>
              <a:t>moodboard</a:t>
            </a:r>
            <a:r>
              <a:rPr lang="en-GB" dirty="0"/>
              <a:t> – what is your website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500A-83B8-4825-B4FC-89C2F51A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DA2826-9D27-491C-BC74-896D2F48A79F}"/>
              </a:ext>
            </a:extLst>
          </p:cNvPr>
          <p:cNvSpPr/>
          <p:nvPr/>
        </p:nvSpPr>
        <p:spPr>
          <a:xfrm>
            <a:off x="4328719" y="3330429"/>
            <a:ext cx="3036815" cy="14507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ECB35-F69C-45B7-B21A-ED5F17FB500D}"/>
              </a:ext>
            </a:extLst>
          </p:cNvPr>
          <p:cNvSpPr txBox="1"/>
          <p:nvPr/>
        </p:nvSpPr>
        <p:spPr>
          <a:xfrm>
            <a:off x="5184396" y="3871141"/>
            <a:ext cx="307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My Website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94A983-F968-434F-B930-DA3414A01F52}"/>
              </a:ext>
            </a:extLst>
          </p:cNvPr>
          <p:cNvCxnSpPr>
            <a:cxnSpLocks/>
          </p:cNvCxnSpPr>
          <p:nvPr/>
        </p:nvCxnSpPr>
        <p:spPr>
          <a:xfrm flipV="1">
            <a:off x="6439669" y="2783233"/>
            <a:ext cx="640639" cy="111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CCD7D8-24AE-428C-ABCF-A632B3197170}"/>
              </a:ext>
            </a:extLst>
          </p:cNvPr>
          <p:cNvCxnSpPr>
            <a:cxnSpLocks/>
          </p:cNvCxnSpPr>
          <p:nvPr/>
        </p:nvCxnSpPr>
        <p:spPr>
          <a:xfrm flipH="1">
            <a:off x="3552388" y="4240473"/>
            <a:ext cx="1632008" cy="87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D8F258-2613-49A4-84C1-39DE53D7323E}"/>
              </a:ext>
            </a:extLst>
          </p:cNvPr>
          <p:cNvCxnSpPr>
            <a:cxnSpLocks/>
          </p:cNvCxnSpPr>
          <p:nvPr/>
        </p:nvCxnSpPr>
        <p:spPr>
          <a:xfrm flipH="1" flipV="1">
            <a:off x="3431098" y="2902592"/>
            <a:ext cx="1946245" cy="880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ABC786-5794-4B11-8218-CA555D5FE3FD}"/>
              </a:ext>
            </a:extLst>
          </p:cNvPr>
          <p:cNvCxnSpPr>
            <a:cxnSpLocks/>
          </p:cNvCxnSpPr>
          <p:nvPr/>
        </p:nvCxnSpPr>
        <p:spPr>
          <a:xfrm>
            <a:off x="6305445" y="4417442"/>
            <a:ext cx="1060089" cy="9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594D5C8-F55B-45A5-ACF5-97251C614560}"/>
              </a:ext>
            </a:extLst>
          </p:cNvPr>
          <p:cNvSpPr txBox="1"/>
          <p:nvPr/>
        </p:nvSpPr>
        <p:spPr>
          <a:xfrm>
            <a:off x="1599699" y="2598567"/>
            <a:ext cx="18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Equestrian Sports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90785-22FF-49E7-8F1E-0DC92CD6E3A7}"/>
              </a:ext>
            </a:extLst>
          </p:cNvPr>
          <p:cNvSpPr txBox="1"/>
          <p:nvPr/>
        </p:nvSpPr>
        <p:spPr>
          <a:xfrm>
            <a:off x="2515299" y="5038521"/>
            <a:ext cx="12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it?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C9989-E514-4FC1-8DE3-9F6A498A0450}"/>
              </a:ext>
            </a:extLst>
          </p:cNvPr>
          <p:cNvSpPr txBox="1"/>
          <p:nvPr/>
        </p:nvSpPr>
        <p:spPr>
          <a:xfrm>
            <a:off x="7003632" y="2420384"/>
            <a:ext cx="211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Different Disciplines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1DEF1C-544C-4210-87EF-AE840C29BF42}"/>
              </a:ext>
            </a:extLst>
          </p:cNvPr>
          <p:cNvSpPr txBox="1"/>
          <p:nvPr/>
        </p:nvSpPr>
        <p:spPr>
          <a:xfrm>
            <a:off x="7436000" y="5084687"/>
            <a:ext cx="336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Different types of equipment and what they’re used for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A97A59-0128-46FB-AC81-8FD602B94A4C}"/>
              </a:ext>
            </a:extLst>
          </p:cNvPr>
          <p:cNvCxnSpPr>
            <a:cxnSpLocks/>
          </p:cNvCxnSpPr>
          <p:nvPr/>
        </p:nvCxnSpPr>
        <p:spPr>
          <a:xfrm flipH="1">
            <a:off x="2291872" y="4024757"/>
            <a:ext cx="2884135" cy="6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006515-0269-443D-A4B8-407D27AFFF05}"/>
              </a:ext>
            </a:extLst>
          </p:cNvPr>
          <p:cNvCxnSpPr>
            <a:cxnSpLocks/>
          </p:cNvCxnSpPr>
          <p:nvPr/>
        </p:nvCxnSpPr>
        <p:spPr>
          <a:xfrm flipV="1">
            <a:off x="6583680" y="3764505"/>
            <a:ext cx="2189527" cy="35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F901CF5-2921-4513-9846-0C576911D880}"/>
              </a:ext>
            </a:extLst>
          </p:cNvPr>
          <p:cNvSpPr txBox="1"/>
          <p:nvPr/>
        </p:nvSpPr>
        <p:spPr>
          <a:xfrm>
            <a:off x="735370" y="3782907"/>
            <a:ext cx="154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Popular shows</a:t>
            </a:r>
          </a:p>
          <a:p>
            <a:r>
              <a:rPr lang="en-GB" dirty="0"/>
              <a:t> to watch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71AC4F-DBD8-428C-8AD5-07852201FD11}"/>
              </a:ext>
            </a:extLst>
          </p:cNvPr>
          <p:cNvSpPr txBox="1"/>
          <p:nvPr/>
        </p:nvSpPr>
        <p:spPr>
          <a:xfrm>
            <a:off x="8834726" y="3359557"/>
            <a:ext cx="136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Popular place to ride at </a:t>
            </a:r>
          </a:p>
        </p:txBody>
      </p:sp>
    </p:spTree>
    <p:extLst>
      <p:ext uri="{BB962C8B-B14F-4D97-AF65-F5344CB8AC3E}">
        <p14:creationId xmlns:p14="http://schemas.microsoft.com/office/powerpoint/2010/main" val="282603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6E25-16BB-4951-A686-8AB893CE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1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9264-9F40-40B6-B72D-9581D5A85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 Image </a:t>
            </a:r>
          </a:p>
          <a:p>
            <a:r>
              <a:rPr lang="en-GB" dirty="0"/>
              <a:t>- Description on what is horse riding </a:t>
            </a:r>
          </a:p>
          <a:p>
            <a:r>
              <a:rPr lang="en-GB" dirty="0"/>
              <a:t>- a link to a page about show jumping </a:t>
            </a:r>
          </a:p>
          <a:p>
            <a:r>
              <a:rPr lang="en-GB" dirty="0"/>
              <a:t>- a link to a page about dressage</a:t>
            </a:r>
          </a:p>
          <a:p>
            <a:r>
              <a:rPr lang="en-GB" dirty="0"/>
              <a:t>- a link to a page about eventing </a:t>
            </a:r>
          </a:p>
          <a:p>
            <a:r>
              <a:rPr lang="en-GB" dirty="0"/>
              <a:t>- a nav bar </a:t>
            </a:r>
          </a:p>
          <a:p>
            <a:r>
              <a:rPr lang="en-GB" dirty="0"/>
              <a:t>- A link to a page about hacking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06824-7492-482F-AA3A-6217F87F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542" y="18288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44F-DAEF-4C15-8BAA-962F8E6B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2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F64D-0496-4AE8-8E35-BD2FD636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-A page all about show jumping </a:t>
            </a:r>
          </a:p>
          <a:p>
            <a:r>
              <a:rPr lang="en-GB" dirty="0"/>
              <a:t>- 2 images </a:t>
            </a:r>
          </a:p>
          <a:p>
            <a:r>
              <a:rPr lang="en-GB" dirty="0"/>
              <a:t>- a video?</a:t>
            </a:r>
          </a:p>
          <a:p>
            <a:r>
              <a:rPr lang="en-GB" dirty="0"/>
              <a:t>- description about it </a:t>
            </a:r>
          </a:p>
          <a:p>
            <a:r>
              <a:rPr lang="en-GB" dirty="0"/>
              <a:t>- a title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844D6-C4CD-444D-9F63-D9F11FC0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11" y="412371"/>
            <a:ext cx="2590800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643AB-7692-41FA-BBDE-054F1887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597" y="3245359"/>
            <a:ext cx="3353804" cy="22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175F-9D0F-451C-9F19-0FF031DE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3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D23A-077A-42AF-A59A-48BD7EEE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 a page about eventing </a:t>
            </a:r>
          </a:p>
          <a:p>
            <a:r>
              <a:rPr lang="en-GB" dirty="0"/>
              <a:t>- a video?</a:t>
            </a:r>
          </a:p>
          <a:p>
            <a:r>
              <a:rPr lang="en-GB" dirty="0"/>
              <a:t>- 2 images </a:t>
            </a:r>
          </a:p>
          <a:p>
            <a:r>
              <a:rPr lang="en-GB" dirty="0"/>
              <a:t>- a title</a:t>
            </a:r>
          </a:p>
          <a:p>
            <a:r>
              <a:rPr lang="en-GB" dirty="0"/>
              <a:t>- a description </a:t>
            </a:r>
          </a:p>
        </p:txBody>
      </p:sp>
      <p:pic>
        <p:nvPicPr>
          <p:cNvPr id="1026" name="Picture 2" descr="Kelsall Hill Equestrian Centre | Tarporley">
            <a:extLst>
              <a:ext uri="{FF2B5EF4-FFF2-40B4-BE49-F238E27FC236}">
                <a16:creationId xmlns:a16="http://schemas.microsoft.com/office/drawing/2014/main" id="{581DD6A4-B981-4575-A24C-1238E0C9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31" y="6951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B9970-5AB8-4E35-8BC1-56E0B898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831" y="2752944"/>
            <a:ext cx="2743200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B55FD-2174-4D52-85BB-2C8C7FE34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43" y="473458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175F-9D0F-451C-9F19-0FF031DE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4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D23A-077A-42AF-A59A-48BD7EEE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- a page about hacking</a:t>
            </a:r>
          </a:p>
          <a:p>
            <a:r>
              <a:rPr lang="en-GB" dirty="0"/>
              <a:t>- a video?</a:t>
            </a:r>
          </a:p>
          <a:p>
            <a:r>
              <a:rPr lang="en-GB" dirty="0"/>
              <a:t>- 2 images </a:t>
            </a:r>
          </a:p>
          <a:p>
            <a:r>
              <a:rPr lang="en-GB" dirty="0"/>
              <a:t>- a title</a:t>
            </a:r>
          </a:p>
          <a:p>
            <a:r>
              <a:rPr lang="en-GB" dirty="0"/>
              <a:t>- a description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259C8-082F-4AF9-900B-71FB7274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170" y="255059"/>
            <a:ext cx="28765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74D4C-E2B8-462A-A35A-6E5CB90DE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70" y="2009564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A222C-B515-4AE4-8DA6-ED487C9AF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657" y="3889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ED4F-A522-4337-8B72-D03B3DD0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features…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61B0-E6DD-4AA5-8A5B-5BBA43ADE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3520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57AFFBB446F4CA31D393C38F0A786" ma:contentTypeVersion="15" ma:contentTypeDescription="Create a new document." ma:contentTypeScope="" ma:versionID="5b32d23fe04248dd569af5c9b49714f8">
  <xsd:schema xmlns:xsd="http://www.w3.org/2001/XMLSchema" xmlns:xs="http://www.w3.org/2001/XMLSchema" xmlns:p="http://schemas.microsoft.com/office/2006/metadata/properties" xmlns:ns3="7c72d54e-4332-4028-a6ef-2fdaecc2d6bb" xmlns:ns4="87a1de47-dcd0-40b0-98aa-770815f21212" targetNamespace="http://schemas.microsoft.com/office/2006/metadata/properties" ma:root="true" ma:fieldsID="eff4a9c8d1c7504d385e6de613e6d07f" ns3:_="" ns4:_="">
    <xsd:import namespace="7c72d54e-4332-4028-a6ef-2fdaecc2d6bb"/>
    <xsd:import namespace="87a1de47-dcd0-40b0-98aa-770815f21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2d54e-4332-4028-a6ef-2fdaecc2d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1de47-dcd0-40b0-98aa-770815f21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72d54e-4332-4028-a6ef-2fdaecc2d6bb" xsi:nil="true"/>
  </documentManagement>
</p:properties>
</file>

<file path=customXml/itemProps1.xml><?xml version="1.0" encoding="utf-8"?>
<ds:datastoreItem xmlns:ds="http://schemas.openxmlformats.org/officeDocument/2006/customXml" ds:itemID="{FC6F22B4-FF8B-4321-BDCF-A5E754024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72d54e-4332-4028-a6ef-2fdaecc2d6bb"/>
    <ds:schemaRef ds:uri="87a1de47-dcd0-40b0-98aa-770815f21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3F2B17-4DEC-49CF-B77E-6FF2365A0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5CFCF-8DA4-40BC-BDA2-4F96AEB90AC7}">
  <ds:schemaRefs>
    <ds:schemaRef ds:uri="http://purl.org/dc/elements/1.1/"/>
    <ds:schemaRef ds:uri="87a1de47-dcd0-40b0-98aa-770815f2121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7c72d54e-4332-4028-a6ef-2fdaecc2d6b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160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PowerPoint Presentation</vt:lpstr>
      <vt:lpstr>My Website Design Plan</vt:lpstr>
      <vt:lpstr>Website moodboard – what is your website about?</vt:lpstr>
      <vt:lpstr>Page 1 contents</vt:lpstr>
      <vt:lpstr>Page 2 contents</vt:lpstr>
      <vt:lpstr>Page 3 contents</vt:lpstr>
      <vt:lpstr>Page 4 contents</vt:lpstr>
      <vt:lpstr>Extra features…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Swift, Georgina (Miss Swift)</dc:creator>
  <cp:lastModifiedBy>Scott Liberty (Senior Student)</cp:lastModifiedBy>
  <cp:revision>5</cp:revision>
  <dcterms:created xsi:type="dcterms:W3CDTF">2021-11-08T11:35:00Z</dcterms:created>
  <dcterms:modified xsi:type="dcterms:W3CDTF">2025-12-12T09:46:19Z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0x010100C1857AFFBB446F4CA31D393C38F0A786</vt:lpwstr>
  </property>
</Properties>
</file>