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62" r:id="rId5"/>
    <p:sldId id="256" r:id="rId6"/>
    <p:sldId id="257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D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7112C-6866-4550-ABC7-C9CCD185871D}" v="10" dt="2026-01-08T22:14:50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kell Olivia (Senior Student)" userId="564d5efa-d205-4d33-832d-cb378c79372d" providerId="ADAL" clId="{F3F969B2-8613-4C06-8FDA-57916A4F2613}"/>
    <pc:docChg chg="custSel modSld">
      <pc:chgData name="Tickell Olivia (Senior Student)" userId="564d5efa-d205-4d33-832d-cb378c79372d" providerId="ADAL" clId="{F3F969B2-8613-4C06-8FDA-57916A4F2613}" dt="2026-01-08T22:16:33.002" v="738" actId="113"/>
      <pc:docMkLst>
        <pc:docMk/>
      </pc:docMkLst>
      <pc:sldChg chg="modSp mod">
        <pc:chgData name="Tickell Olivia (Senior Student)" userId="564d5efa-d205-4d33-832d-cb378c79372d" providerId="ADAL" clId="{F3F969B2-8613-4C06-8FDA-57916A4F2613}" dt="2026-01-08T22:14:08.293" v="601" actId="20577"/>
        <pc:sldMkLst>
          <pc:docMk/>
          <pc:sldMk cId="703520288" sldId="258"/>
        </pc:sldMkLst>
        <pc:spChg chg="mod">
          <ac:chgData name="Tickell Olivia (Senior Student)" userId="564d5efa-d205-4d33-832d-cb378c79372d" providerId="ADAL" clId="{F3F969B2-8613-4C06-8FDA-57916A4F2613}" dt="2026-01-08T22:14:08.293" v="601" actId="20577"/>
          <ac:spMkLst>
            <pc:docMk/>
            <pc:sldMk cId="703520288" sldId="258"/>
            <ac:spMk id="6" creationId="{E92EA1BF-FB2B-46F8-A11A-461849170009}"/>
          </ac:spMkLst>
        </pc:spChg>
      </pc:sldChg>
      <pc:sldChg chg="addSp delSp modSp mod">
        <pc:chgData name="Tickell Olivia (Senior Student)" userId="564d5efa-d205-4d33-832d-cb378c79372d" providerId="ADAL" clId="{F3F969B2-8613-4C06-8FDA-57916A4F2613}" dt="2026-01-08T22:08:25.388" v="277" actId="20577"/>
        <pc:sldMkLst>
          <pc:docMk/>
          <pc:sldMk cId="448451284" sldId="259"/>
        </pc:sldMkLst>
        <pc:spChg chg="del">
          <ac:chgData name="Tickell Olivia (Senior Student)" userId="564d5efa-d205-4d33-832d-cb378c79372d" providerId="ADAL" clId="{F3F969B2-8613-4C06-8FDA-57916A4F2613}" dt="2026-01-08T22:06:25.288" v="5" actId="478"/>
          <ac:spMkLst>
            <pc:docMk/>
            <pc:sldMk cId="448451284" sldId="259"/>
            <ac:spMk id="3" creationId="{AD22F64D-0496-4AE8-8E35-BD2FD63621EB}"/>
          </ac:spMkLst>
        </pc:spChg>
        <pc:spChg chg="add mod">
          <ac:chgData name="Tickell Olivia (Senior Student)" userId="564d5efa-d205-4d33-832d-cb378c79372d" providerId="ADAL" clId="{F3F969B2-8613-4C06-8FDA-57916A4F2613}" dt="2026-01-08T22:08:25.388" v="277" actId="20577"/>
          <ac:spMkLst>
            <pc:docMk/>
            <pc:sldMk cId="448451284" sldId="259"/>
            <ac:spMk id="6" creationId="{6A0D1A08-A508-A284-B379-6F8DB295AE33}"/>
          </ac:spMkLst>
        </pc:spChg>
        <pc:picChg chg="add mod">
          <ac:chgData name="Tickell Olivia (Senior Student)" userId="564d5efa-d205-4d33-832d-cb378c79372d" providerId="ADAL" clId="{F3F969B2-8613-4C06-8FDA-57916A4F2613}" dt="2026-01-08T22:06:31.238" v="6" actId="1440"/>
          <ac:picMkLst>
            <pc:docMk/>
            <pc:sldMk cId="448451284" sldId="259"/>
            <ac:picMk id="5" creationId="{8B8FF3C9-8634-E894-739C-DFA5F19B7194}"/>
          </ac:picMkLst>
        </pc:picChg>
      </pc:sldChg>
      <pc:sldChg chg="addSp delSp modSp mod setBg">
        <pc:chgData name="Tickell Olivia (Senior Student)" userId="564d5efa-d205-4d33-832d-cb378c79372d" providerId="ADAL" clId="{F3F969B2-8613-4C06-8FDA-57916A4F2613}" dt="2026-01-08T22:14:34.683" v="606" actId="1440"/>
        <pc:sldMkLst>
          <pc:docMk/>
          <pc:sldMk cId="2708656507" sldId="260"/>
        </pc:sldMkLst>
        <pc:spChg chg="del">
          <ac:chgData name="Tickell Olivia (Senior Student)" userId="564d5efa-d205-4d33-832d-cb378c79372d" providerId="ADAL" clId="{F3F969B2-8613-4C06-8FDA-57916A4F2613}" dt="2026-01-08T22:09:00.177" v="281" actId="478"/>
          <ac:spMkLst>
            <pc:docMk/>
            <pc:sldMk cId="2708656507" sldId="260"/>
            <ac:spMk id="2" creationId="{E89B175F-9D0F-451C-9F19-0FF031DE6834}"/>
          </ac:spMkLst>
        </pc:spChg>
        <pc:spChg chg="del">
          <ac:chgData name="Tickell Olivia (Senior Student)" userId="564d5efa-d205-4d33-832d-cb378c79372d" providerId="ADAL" clId="{F3F969B2-8613-4C06-8FDA-57916A4F2613}" dt="2026-01-08T22:08:35.254" v="278" actId="478"/>
          <ac:spMkLst>
            <pc:docMk/>
            <pc:sldMk cId="2708656507" sldId="260"/>
            <ac:spMk id="3" creationId="{6AC9D23A-077A-42AF-A59A-48BD7EEE5361}"/>
          </ac:spMkLst>
        </pc:spChg>
        <pc:spChg chg="add del mod">
          <ac:chgData name="Tickell Olivia (Senior Student)" userId="564d5efa-d205-4d33-832d-cb378c79372d" providerId="ADAL" clId="{F3F969B2-8613-4C06-8FDA-57916A4F2613}" dt="2026-01-08T22:09:02.638" v="282" actId="478"/>
          <ac:spMkLst>
            <pc:docMk/>
            <pc:sldMk cId="2708656507" sldId="260"/>
            <ac:spMk id="6" creationId="{1AA9B09D-786B-47F5-BC1E-8A840E4253A1}"/>
          </ac:spMkLst>
        </pc:spChg>
        <pc:spChg chg="add mod">
          <ac:chgData name="Tickell Olivia (Senior Student)" userId="564d5efa-d205-4d33-832d-cb378c79372d" providerId="ADAL" clId="{F3F969B2-8613-4C06-8FDA-57916A4F2613}" dt="2026-01-08T22:09:09.734" v="285" actId="20577"/>
          <ac:spMkLst>
            <pc:docMk/>
            <pc:sldMk cId="2708656507" sldId="260"/>
            <ac:spMk id="7" creationId="{703FA401-4A12-1F49-A91B-129006AA7EF4}"/>
          </ac:spMkLst>
        </pc:spChg>
        <pc:spChg chg="add mod">
          <ac:chgData name="Tickell Olivia (Senior Student)" userId="564d5efa-d205-4d33-832d-cb378c79372d" providerId="ADAL" clId="{F3F969B2-8613-4C06-8FDA-57916A4F2613}" dt="2026-01-08T22:11:51.425" v="547" actId="20577"/>
          <ac:spMkLst>
            <pc:docMk/>
            <pc:sldMk cId="2708656507" sldId="260"/>
            <ac:spMk id="8" creationId="{85FF8AAD-510B-5E5C-08C9-0BC501B6D495}"/>
          </ac:spMkLst>
        </pc:spChg>
        <pc:picChg chg="add del mod">
          <ac:chgData name="Tickell Olivia (Senior Student)" userId="564d5efa-d205-4d33-832d-cb378c79372d" providerId="ADAL" clId="{F3F969B2-8613-4C06-8FDA-57916A4F2613}" dt="2026-01-08T22:09:26.391" v="288" actId="478"/>
          <ac:picMkLst>
            <pc:docMk/>
            <pc:sldMk cId="2708656507" sldId="260"/>
            <ac:picMk id="4" creationId="{E6743DD6-8E6C-7451-B19D-D409045EFF18}"/>
          </ac:picMkLst>
        </pc:picChg>
        <pc:picChg chg="add mod">
          <ac:chgData name="Tickell Olivia (Senior Student)" userId="564d5efa-d205-4d33-832d-cb378c79372d" providerId="ADAL" clId="{F3F969B2-8613-4C06-8FDA-57916A4F2613}" dt="2026-01-08T22:14:34.683" v="606" actId="1440"/>
          <ac:picMkLst>
            <pc:docMk/>
            <pc:sldMk cId="2708656507" sldId="260"/>
            <ac:picMk id="10" creationId="{992E792F-66DB-B712-361E-8B6620476167}"/>
          </ac:picMkLst>
        </pc:picChg>
      </pc:sldChg>
      <pc:sldChg chg="modSp mod setBg">
        <pc:chgData name="Tickell Olivia (Senior Student)" userId="564d5efa-d205-4d33-832d-cb378c79372d" providerId="ADAL" clId="{F3F969B2-8613-4C06-8FDA-57916A4F2613}" dt="2026-01-08T22:16:33.002" v="738" actId="113"/>
        <pc:sldMkLst>
          <pc:docMk/>
          <pc:sldMk cId="2577352079" sldId="261"/>
        </pc:sldMkLst>
        <pc:spChg chg="mod">
          <ac:chgData name="Tickell Olivia (Senior Student)" userId="564d5efa-d205-4d33-832d-cb378c79372d" providerId="ADAL" clId="{F3F969B2-8613-4C06-8FDA-57916A4F2613}" dt="2026-01-08T22:15:10.690" v="609" actId="207"/>
          <ac:spMkLst>
            <pc:docMk/>
            <pc:sldMk cId="2577352079" sldId="261"/>
            <ac:spMk id="2" creationId="{5425ED4F-A522-4337-8B72-D03B3DD0BE99}"/>
          </ac:spMkLst>
        </pc:spChg>
        <pc:spChg chg="mod">
          <ac:chgData name="Tickell Olivia (Senior Student)" userId="564d5efa-d205-4d33-832d-cb378c79372d" providerId="ADAL" clId="{F3F969B2-8613-4C06-8FDA-57916A4F2613}" dt="2026-01-08T22:16:33.002" v="738" actId="113"/>
          <ac:spMkLst>
            <pc:docMk/>
            <pc:sldMk cId="2577352079" sldId="261"/>
            <ac:spMk id="3" creationId="{999461B0-E6DD-4AA5-8A5B-5BBA43ADE4DC}"/>
          </ac:spMkLst>
        </pc:spChg>
      </pc:sldChg>
    </pc:docChg>
  </pc:docChgLst>
  <pc:docChgLst>
    <pc:chgData name="Tickell Olivia (Senior Student)" userId="S::dticko@grange.school::564d5efa-d205-4d33-832d-cb378c79372d" providerId="AD" clId="Web-{5053BA6A-2EEC-4FC5-02C5-49041F380868}"/>
    <pc:docChg chg="modSld">
      <pc:chgData name="Tickell Olivia (Senior Student)" userId="S::dticko@grange.school::564d5efa-d205-4d33-832d-cb378c79372d" providerId="AD" clId="Web-{5053BA6A-2EEC-4FC5-02C5-49041F380868}" dt="2026-01-06T16:14:38.573" v="12" actId="1076"/>
      <pc:docMkLst>
        <pc:docMk/>
      </pc:docMkLst>
      <pc:sldChg chg="modSp">
        <pc:chgData name="Tickell Olivia (Senior Student)" userId="S::dticko@grange.school::564d5efa-d205-4d33-832d-cb378c79372d" providerId="AD" clId="Web-{5053BA6A-2EEC-4FC5-02C5-49041F380868}" dt="2026-01-06T16:14:38.573" v="12" actId="1076"/>
        <pc:sldMkLst>
          <pc:docMk/>
          <pc:sldMk cId="703520288" sldId="258"/>
        </pc:sldMkLst>
        <pc:picChg chg="mod">
          <ac:chgData name="Tickell Olivia (Senior Student)" userId="S::dticko@grange.school::564d5efa-d205-4d33-832d-cb378c79372d" providerId="AD" clId="Web-{5053BA6A-2EEC-4FC5-02C5-49041F380868}" dt="2026-01-06T16:14:38.573" v="12" actId="1076"/>
          <ac:picMkLst>
            <pc:docMk/>
            <pc:sldMk cId="703520288" sldId="258"/>
            <ac:picMk id="10" creationId="{5D23F3C9-FC7F-4B80-A30B-BA0FDD66C068}"/>
          </ac:picMkLst>
        </pc:picChg>
      </pc:sldChg>
      <pc:sldChg chg="modSp mod setBg">
        <pc:chgData name="Tickell Olivia (Senior Student)" userId="S::dticko@grange.school::564d5efa-d205-4d33-832d-cb378c79372d" providerId="AD" clId="Web-{5053BA6A-2EEC-4FC5-02C5-49041F380868}" dt="2026-01-06T15:44:33.274" v="10" actId="20577"/>
        <pc:sldMkLst>
          <pc:docMk/>
          <pc:sldMk cId="448451284" sldId="259"/>
        </pc:sldMkLst>
        <pc:spChg chg="mod">
          <ac:chgData name="Tickell Olivia (Senior Student)" userId="S::dticko@grange.school::564d5efa-d205-4d33-832d-cb378c79372d" providerId="AD" clId="Web-{5053BA6A-2EEC-4FC5-02C5-49041F380868}" dt="2026-01-06T15:44:33.274" v="10" actId="20577"/>
          <ac:spMkLst>
            <pc:docMk/>
            <pc:sldMk cId="448451284" sldId="259"/>
            <ac:spMk id="2" creationId="{9AFAA44F-DAEF-4C15-8BAA-962F8E6B3F5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9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50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5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1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92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46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62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63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28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0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7C07D2-4493-496B-B5D4-8BC9CCD246E3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3EDF4E-A9ED-4C81-BE2B-5B0F1BAA64C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1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F5CA0-6C69-4A6B-8842-77F96405E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837D9-16B1-4A6A-B281-2EA6E77A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" y="1"/>
            <a:ext cx="6630366" cy="5598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5648C-B8B7-47BA-9D32-AC43B39D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663" y="0"/>
            <a:ext cx="5666175" cy="4475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1334BC-B72E-465B-9913-1C977CA86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195" y="4475109"/>
            <a:ext cx="5627337" cy="216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9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E26C-0D8D-4158-83AC-D889CE33E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259379"/>
            <a:ext cx="10058400" cy="2024674"/>
          </a:xfrm>
        </p:spPr>
        <p:txBody>
          <a:bodyPr>
            <a:normAutofit/>
          </a:bodyPr>
          <a:lstStyle/>
          <a:p>
            <a:pPr algn="ctr"/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M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y</a:t>
            </a:r>
            <a:r>
              <a:rPr lang="en-GB" sz="6600" dirty="0">
                <a:latin typeface="Amity Jack" panose="020B0A06020104020203" pitchFamily="34" charset="0"/>
              </a:rPr>
              <a:t> 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W</a:t>
            </a: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e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b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s</a:t>
            </a: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i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t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e</a:t>
            </a:r>
            <a:r>
              <a:rPr lang="en-GB" sz="6600" dirty="0">
                <a:latin typeface="Amity Jack" panose="020B0A06020104020203" pitchFamily="34" charset="0"/>
              </a:rPr>
              <a:t> </a:t>
            </a:r>
            <a:br>
              <a:rPr lang="en-GB" sz="6600" dirty="0">
                <a:latin typeface="Amity Jack" panose="020B0A06020104020203" pitchFamily="34" charset="0"/>
              </a:rPr>
            </a:b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D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e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s</a:t>
            </a: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i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g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n</a:t>
            </a:r>
            <a:r>
              <a:rPr lang="en-GB" sz="6600" dirty="0">
                <a:latin typeface="Amity Jack" panose="020B0A06020104020203" pitchFamily="34" charset="0"/>
              </a:rPr>
              <a:t> </a:t>
            </a: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P</a:t>
            </a:r>
            <a:r>
              <a:rPr lang="en-GB" sz="6600" dirty="0">
                <a:solidFill>
                  <a:schemeClr val="accent3">
                    <a:lumMod val="75000"/>
                  </a:schemeClr>
                </a:solidFill>
                <a:latin typeface="Amity Jack" panose="020B0A06020104020203" pitchFamily="34" charset="0"/>
              </a:rPr>
              <a:t>l</a:t>
            </a:r>
            <a:r>
              <a:rPr lang="en-GB" sz="6600" dirty="0">
                <a:solidFill>
                  <a:schemeClr val="bg1"/>
                </a:solidFill>
                <a:latin typeface="Amity Jack" panose="020B0A06020104020203" pitchFamily="34" charset="0"/>
              </a:rPr>
              <a:t>a</a:t>
            </a:r>
            <a:r>
              <a:rPr lang="en-GB" sz="6600" dirty="0">
                <a:solidFill>
                  <a:srgbClr val="F76DBC"/>
                </a:solidFill>
                <a:latin typeface="Amity Jack" panose="020B0A06020104020203" pitchFamily="34" charset="0"/>
              </a:rPr>
              <a:t>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9C4D7-F582-46FD-8E9A-C37F55D9A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63614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OLIVIA TICKELL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806B-BC5A-47C7-97E5-251F6345A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2" b="98088" l="4027" r="96197">
                        <a14:foregroundMark x1="88926" y1="29921" x2="60291" y2="8661"/>
                        <a14:foregroundMark x1="60291" y1="8661" x2="21588" y2="18560"/>
                        <a14:foregroundMark x1="21588" y1="18560" x2="12192" y2="73453"/>
                        <a14:foregroundMark x1="12192" y1="73453" x2="42170" y2="98200"/>
                        <a14:foregroundMark x1="42170" y1="98200" x2="88479" y2="81440"/>
                        <a14:foregroundMark x1="88479" y1="81440" x2="78300" y2="35208"/>
                        <a14:foregroundMark x1="78300" y1="35208" x2="43624" y2="40382"/>
                        <a14:foregroundMark x1="43624" y1="40382" x2="58613" y2="19573"/>
                        <a14:foregroundMark x1="54362" y1="6749" x2="22148" y2="12823"/>
                        <a14:foregroundMark x1="22148" y1="12823" x2="2573" y2="46344"/>
                        <a14:foregroundMark x1="2573" y1="46344" x2="8725" y2="78628"/>
                        <a14:foregroundMark x1="8725" y1="78628" x2="56264" y2="95388"/>
                        <a14:foregroundMark x1="56264" y1="95388" x2="89933" y2="75478"/>
                        <a14:foregroundMark x1="89933" y1="75478" x2="95638" y2="38920"/>
                        <a14:foregroundMark x1="95638" y1="38920" x2="74832" y2="14511"/>
                        <a14:foregroundMark x1="74832" y1="14511" x2="39150" y2="9786"/>
                        <a14:foregroundMark x1="76174" y1="11024" x2="40828" y2="7987"/>
                        <a14:foregroundMark x1="40828" y1="7987" x2="36130" y2="9786"/>
                        <a14:foregroundMark x1="33110" y1="5512" x2="68345" y2="5512"/>
                        <a14:foregroundMark x1="7606" y1="44544" x2="8277" y2="65917"/>
                        <a14:foregroundMark x1="7606" y1="73228" x2="4922" y2="41732"/>
                        <a14:foregroundMark x1="4922" y1="41732" x2="9508" y2="28684"/>
                        <a14:foregroundMark x1="82327" y1="20135" x2="91723" y2="53206"/>
                        <a14:foregroundMark x1="91723" y1="53206" x2="96197" y2="34196"/>
                        <a14:foregroundMark x1="95638" y1="62880" x2="86801" y2="22722"/>
                        <a14:foregroundMark x1="86801" y1="22722" x2="78635" y2="13386"/>
                        <a14:foregroundMark x1="85347" y1="16423" x2="93848" y2="38470"/>
                        <a14:foregroundMark x1="41611" y1="4274" x2="15436" y2="23397"/>
                        <a14:foregroundMark x1="15436" y1="23397" x2="11857" y2="34758"/>
                        <a14:foregroundMark x1="25839" y1="20697" x2="39150" y2="31159"/>
                        <a14:foregroundMark x1="22260" y1="47582" x2="76174" y2="53093"/>
                        <a14:foregroundMark x1="71924" y1="46344" x2="39821" y2="45782"/>
                        <a14:foregroundMark x1="10738" y1="27447" x2="4027" y2="57368"/>
                        <a14:foregroundMark x1="73154" y1="51294" x2="74944" y2="40832"/>
                        <a14:foregroundMark x1="7047" y1="29921" x2="4027" y2="58605"/>
                        <a14:foregroundMark x1="93177" y1="36558" x2="77405" y2="15861"/>
                        <a14:foregroundMark x1="4586" y1="56130" x2="10067" y2="26884"/>
                        <a14:foregroundMark x1="4027" y1="45107" x2="9508" y2="26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7154" y="2785114"/>
            <a:ext cx="1586540" cy="15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2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F04D8-9AB5-4D11-9669-49D2A5ECE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76DBC"/>
                </a:solidFill>
                <a:latin typeface="Amity Jack" panose="020B0A06020104020203" pitchFamily="34" charset="0"/>
              </a:rPr>
              <a:t>Website mood board</a:t>
            </a:r>
            <a:br>
              <a:rPr lang="en-GB" dirty="0">
                <a:solidFill>
                  <a:schemeClr val="bg1"/>
                </a:solidFill>
                <a:latin typeface="Amity Jack" panose="020B0A06020104020203" pitchFamily="34" charset="0"/>
              </a:rPr>
            </a:br>
            <a:r>
              <a:rPr lang="en-GB" dirty="0">
                <a:solidFill>
                  <a:schemeClr val="bg1"/>
                </a:solidFill>
                <a:latin typeface="Amity Jack" panose="020B0A06020104020203" pitchFamily="34" charset="0"/>
              </a:rPr>
              <a:t> what is your website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8500A-83B8-4825-B4FC-89C2F51A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                                                               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wesome Sauce DEMO" pitchFamily="50" charset="0"/>
              </a:rPr>
              <a:t>-About netball</a:t>
            </a:r>
          </a:p>
          <a:p>
            <a:r>
              <a:rPr lang="en-GB" dirty="0"/>
              <a:t>           </a:t>
            </a:r>
            <a:r>
              <a:rPr lang="en-GB" dirty="0">
                <a:solidFill>
                  <a:srgbClr val="F76DBC"/>
                </a:solidFill>
                <a:highlight>
                  <a:srgbClr val="C0C0C0"/>
                </a:highlight>
                <a:latin typeface="Awesome Sauce DEMO" pitchFamily="50" charset="0"/>
              </a:rPr>
              <a:t>-Where you can play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Awesome Sauce DEMO" pitchFamily="50" charset="0"/>
              </a:rPr>
              <a:t>                                                       </a:t>
            </a:r>
            <a:r>
              <a:rPr lang="en-GB" dirty="0">
                <a:solidFill>
                  <a:srgbClr val="F76DBC"/>
                </a:solidFill>
                <a:highlight>
                  <a:srgbClr val="C0C0C0"/>
                </a:highlight>
                <a:latin typeface="Awesome Sauce DEMO" pitchFamily="50" charset="0"/>
              </a:rPr>
              <a:t>-What it is</a:t>
            </a:r>
          </a:p>
          <a:p>
            <a:r>
              <a:rPr lang="en-GB" dirty="0"/>
              <a:t>                                                                                                                                                 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wesome Sauce DEMO" pitchFamily="50" charset="0"/>
              </a:rPr>
              <a:t>-Leagues</a:t>
            </a: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highlight>
                  <a:srgbClr val="C0C0C0"/>
                </a:highlight>
                <a:latin typeface="Awesome Sauce DEMO" pitchFamily="50" charset="0"/>
              </a:rPr>
              <a:t>-Positions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A8A42-27D6-4A1F-9942-6AC85080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85" y="4553509"/>
            <a:ext cx="3419911" cy="1709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7A146-F21B-4341-AB32-AF0F267DA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783" y="2950783"/>
            <a:ext cx="228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11C95E-CF65-470C-BB94-9A39B012E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738" y="3588657"/>
            <a:ext cx="2268363" cy="113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4F488-7010-4661-A0E0-03D92FE84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548" y="3086488"/>
            <a:ext cx="3099732" cy="205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14CD3-B8F8-42BC-8A2F-31809A7AD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273" y="3881167"/>
            <a:ext cx="2478947" cy="247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32DF1F-4A9F-46D8-8EC5-EFFF02732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812" y="4855039"/>
            <a:ext cx="2286000" cy="15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3B7936-19AE-4007-95A4-997DBC916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73" y="4433968"/>
            <a:ext cx="2944536" cy="1780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603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6E25-16BB-4951-A686-8AB893CE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105879"/>
            <a:ext cx="3946358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dirty="0">
                <a:solidFill>
                  <a:srgbClr val="F76DBC"/>
                </a:solidFill>
                <a:latin typeface="Amity Jack" panose="020B0A06020104020203" pitchFamily="34" charset="0"/>
              </a:rPr>
              <a:t>Page 1 </a:t>
            </a:r>
            <a:r>
              <a:rPr lang="en-GB" sz="5400" dirty="0">
                <a:solidFill>
                  <a:schemeClr val="bg1"/>
                </a:solidFill>
                <a:latin typeface="Amity Jack" panose="020B0A06020104020203" pitchFamily="34" charset="0"/>
              </a:rPr>
              <a:t>contents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D2D405-DCB1-4D9B-B0A7-4879894AA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0330" y="0"/>
            <a:ext cx="8121670" cy="402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EA1BF-FB2B-46F8-A11A-461849170009}"/>
              </a:ext>
            </a:extLst>
          </p:cNvPr>
          <p:cNvSpPr txBox="1"/>
          <p:nvPr/>
        </p:nvSpPr>
        <p:spPr>
          <a:xfrm>
            <a:off x="154004" y="1953928"/>
            <a:ext cx="3916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The first page holds all the information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about what the sport is and how to play it.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includes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two images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and a “click to watch a video” text which links to a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video.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I embedded this video by using the &lt;a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href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&gt; property.</a:t>
            </a:r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has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different colours, fonts and font sizes.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 It also has a margin down the side with a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navigation bar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which will take you to different pages.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27105-279E-4200-8A9F-7980BEAD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16" y="4240418"/>
            <a:ext cx="2810577" cy="1808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3F3C9-FC7F-4B80-A30B-BA0FDD66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530" y="4240418"/>
            <a:ext cx="3103470" cy="197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691E71-DACF-4B0E-B330-EBEA89F4D3D5}"/>
              </a:ext>
            </a:extLst>
          </p:cNvPr>
          <p:cNvSpPr txBox="1"/>
          <p:nvPr/>
        </p:nvSpPr>
        <p:spPr>
          <a:xfrm>
            <a:off x="7316357" y="4793382"/>
            <a:ext cx="1577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76DBC"/>
                </a:solidFill>
                <a:latin typeface="Awesome Sauce DEMO" pitchFamily="50" charset="0"/>
              </a:rPr>
              <a:t>IMAGES USED</a:t>
            </a:r>
          </a:p>
          <a:p>
            <a:r>
              <a:rPr lang="en-GB" sz="2400" dirty="0">
                <a:solidFill>
                  <a:srgbClr val="F76DBC"/>
                </a:solidFill>
              </a:rPr>
              <a:t>&lt;&lt;&lt;      &gt;&gt;&gt;</a:t>
            </a:r>
          </a:p>
        </p:txBody>
      </p:sp>
    </p:spTree>
    <p:extLst>
      <p:ext uri="{BB962C8B-B14F-4D97-AF65-F5344CB8AC3E}">
        <p14:creationId xmlns:p14="http://schemas.microsoft.com/office/powerpoint/2010/main" val="70352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A44F-DAEF-4C15-8BAA-962F8E6B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900" dirty="0">
                <a:solidFill>
                  <a:srgbClr val="F76DBC"/>
                </a:solidFill>
                <a:latin typeface="Bell MT"/>
                <a:ea typeface="+mj-lt"/>
                <a:cs typeface="+mj-lt"/>
              </a:rPr>
              <a:t>Page 2 </a:t>
            </a:r>
            <a:br>
              <a:rPr lang="en-GB" sz="4900" dirty="0">
                <a:solidFill>
                  <a:srgbClr val="F76DBC"/>
                </a:solidFill>
                <a:latin typeface="Calibri Light"/>
                <a:ea typeface="+mj-lt"/>
                <a:cs typeface="+mj-lt"/>
              </a:rPr>
            </a:br>
            <a:r>
              <a:rPr lang="en-GB" sz="4900" dirty="0">
                <a:solidFill>
                  <a:schemeClr val="bg1"/>
                </a:solidFill>
                <a:latin typeface="Forte"/>
                <a:ea typeface="+mj-lt"/>
                <a:cs typeface="+mj-lt"/>
              </a:rPr>
              <a:t>contents</a:t>
            </a:r>
            <a:endParaRPr lang="en-US" sz="4900" dirty="0">
              <a:solidFill>
                <a:schemeClr val="bg1"/>
              </a:solidFill>
              <a:latin typeface="Calibri Light" panose="020F0302020204030204"/>
              <a:ea typeface="+mj-lt"/>
              <a:cs typeface="+mj-lt"/>
            </a:endParaRPr>
          </a:p>
        </p:txBody>
      </p:sp>
      <p:pic>
        <p:nvPicPr>
          <p:cNvPr id="5" name="Picture 4" descr="A group of people standing on a court&#10;&#10;AI-generated content may be incorrect.">
            <a:extLst>
              <a:ext uri="{FF2B5EF4-FFF2-40B4-BE49-F238E27FC236}">
                <a16:creationId xmlns:a16="http://schemas.microsoft.com/office/drawing/2014/main" id="{8B8FF3C9-8634-E894-739C-DFA5F19B7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21" y="1"/>
            <a:ext cx="7964126" cy="4533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D1A08-A508-A284-B379-6F8DB295AE33}"/>
              </a:ext>
            </a:extLst>
          </p:cNvPr>
          <p:cNvSpPr txBox="1"/>
          <p:nvPr/>
        </p:nvSpPr>
        <p:spPr>
          <a:xfrm>
            <a:off x="154004" y="1953928"/>
            <a:ext cx="3916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The second page contains information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about positions and what they mean.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includes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two images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and information.</a:t>
            </a:r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has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different colours, fonts and font sizes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and has a margin down the side including a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navigation bar.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5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3FA401-4A12-1F49-A91B-129006AA7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sz="4900" dirty="0">
                <a:solidFill>
                  <a:srgbClr val="F76DBC"/>
                </a:solidFill>
                <a:latin typeface="Bell MT"/>
                <a:ea typeface="+mj-lt"/>
                <a:cs typeface="+mj-lt"/>
              </a:rPr>
              <a:t>Page 3 </a:t>
            </a:r>
            <a:br>
              <a:rPr lang="en-GB" sz="4900" dirty="0">
                <a:solidFill>
                  <a:srgbClr val="F76DBC"/>
                </a:solidFill>
                <a:latin typeface="Calibri Light"/>
                <a:ea typeface="+mj-lt"/>
                <a:cs typeface="+mj-lt"/>
              </a:rPr>
            </a:br>
            <a:r>
              <a:rPr lang="en-GB" sz="4900" dirty="0">
                <a:solidFill>
                  <a:schemeClr val="bg1"/>
                </a:solidFill>
                <a:latin typeface="Forte"/>
                <a:ea typeface="+mj-lt"/>
                <a:cs typeface="+mj-lt"/>
              </a:rPr>
              <a:t>contents</a:t>
            </a:r>
            <a:endParaRPr lang="en-US" sz="4900" dirty="0">
              <a:solidFill>
                <a:schemeClr val="bg1"/>
              </a:solidFill>
              <a:latin typeface="Calibri Light" panose="020F0302020204030204"/>
              <a:ea typeface="+mj-lt"/>
              <a:cs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FF8AAD-510B-5E5C-08C9-0BC501B6D495}"/>
              </a:ext>
            </a:extLst>
          </p:cNvPr>
          <p:cNvSpPr txBox="1"/>
          <p:nvPr/>
        </p:nvSpPr>
        <p:spPr>
          <a:xfrm>
            <a:off x="587829" y="1959429"/>
            <a:ext cx="38535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The third page contains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pictures of netball including some text.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includes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three images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and a small thank you at the end. I inserted these images with the &lt;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img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src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&gt; property.</a:t>
            </a:r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endParaRPr lang="en-GB" dirty="0">
              <a:solidFill>
                <a:srgbClr val="F76DBC"/>
              </a:solidFill>
              <a:latin typeface="Bahnschrift SemiCondensed" panose="020B0502040204020203" pitchFamily="34" charset="0"/>
            </a:endParaRPr>
          </a:p>
          <a:p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This page is very colourful, including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different colours, fonts and font sizes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Bahnschrift SemiCondensed" panose="020B0502040204020203" pitchFamily="34" charset="0"/>
              </a:rPr>
              <a:t>and has a margin down the side including a </a:t>
            </a:r>
            <a:r>
              <a:rPr lang="en-GB" dirty="0">
                <a:solidFill>
                  <a:srgbClr val="F76DBC"/>
                </a:solidFill>
                <a:latin typeface="Bahnschrift SemiCondensed" panose="020B0502040204020203" pitchFamily="34" charset="0"/>
              </a:rPr>
              <a:t>navigation bar.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endParaRPr lang="en-GB" dirty="0"/>
          </a:p>
        </p:txBody>
      </p:sp>
      <p:pic>
        <p:nvPicPr>
          <p:cNvPr id="10" name="Picture 9" descr="A collage of women playing volleyball&#10;&#10;AI-generated content may be incorrect.">
            <a:extLst>
              <a:ext uri="{FF2B5EF4-FFF2-40B4-BE49-F238E27FC236}">
                <a16:creationId xmlns:a16="http://schemas.microsoft.com/office/drawing/2014/main" id="{992E792F-66DB-B712-361E-8B6620476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636" y="0"/>
            <a:ext cx="7949670" cy="4573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65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5ED4F-A522-4337-8B72-D03B3DD0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Amasis MT Pro Black" panose="020F0502020204030204" pitchFamily="18" charset="0"/>
              </a:rPr>
              <a:t>Extra features…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461B0-E6DD-4AA5-8A5B-5BBA43ADE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CHECKLIST:</a:t>
            </a:r>
          </a:p>
          <a:p>
            <a:r>
              <a:rPr lang="en-GB" b="1" dirty="0">
                <a:solidFill>
                  <a:schemeClr val="accent1"/>
                </a:solidFill>
              </a:rPr>
              <a:t>-Two or more images per slide</a:t>
            </a:r>
          </a:p>
          <a:p>
            <a:r>
              <a:rPr lang="en-GB" b="1" dirty="0">
                <a:solidFill>
                  <a:schemeClr val="accent1"/>
                </a:solidFill>
              </a:rPr>
              <a:t>-One video</a:t>
            </a:r>
          </a:p>
          <a:p>
            <a:r>
              <a:rPr lang="en-GB" b="1" dirty="0">
                <a:solidFill>
                  <a:schemeClr val="accent1"/>
                </a:solidFill>
              </a:rPr>
              <a:t>-3 pages</a:t>
            </a:r>
          </a:p>
          <a:p>
            <a:r>
              <a:rPr lang="en-GB" b="1" dirty="0">
                <a:solidFill>
                  <a:schemeClr val="accent1"/>
                </a:solidFill>
              </a:rPr>
              <a:t>-Navigation bar</a:t>
            </a:r>
          </a:p>
          <a:p>
            <a:r>
              <a:rPr lang="en-GB" b="1" dirty="0">
                <a:solidFill>
                  <a:schemeClr val="accent1"/>
                </a:solidFill>
              </a:rPr>
              <a:t>-Fonts, sizes and colours</a:t>
            </a:r>
          </a:p>
          <a:p>
            <a:r>
              <a:rPr lang="en-GB" b="1" dirty="0">
                <a:solidFill>
                  <a:schemeClr val="accent1"/>
                </a:solidFill>
              </a:rPr>
              <a:t>-Margin</a:t>
            </a:r>
          </a:p>
          <a:p>
            <a:r>
              <a:rPr lang="en-GB" b="1" dirty="0">
                <a:solidFill>
                  <a:schemeClr val="accent1"/>
                </a:solidFill>
              </a:rPr>
              <a:t>-Information</a:t>
            </a:r>
          </a:p>
        </p:txBody>
      </p:sp>
    </p:spTree>
    <p:extLst>
      <p:ext uri="{BB962C8B-B14F-4D97-AF65-F5344CB8AC3E}">
        <p14:creationId xmlns:p14="http://schemas.microsoft.com/office/powerpoint/2010/main" val="25773520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57AFFBB446F4CA31D393C38F0A786" ma:contentTypeVersion="15" ma:contentTypeDescription="Create a new document." ma:contentTypeScope="" ma:versionID="0361bde54b2cac450f4f168f95a97335">
  <xsd:schema xmlns:xsd="http://www.w3.org/2001/XMLSchema" xmlns:xs="http://www.w3.org/2001/XMLSchema" xmlns:p="http://schemas.microsoft.com/office/2006/metadata/properties" xmlns:ns3="7c72d54e-4332-4028-a6ef-2fdaecc2d6bb" xmlns:ns4="87a1de47-dcd0-40b0-98aa-770815f21212" targetNamespace="http://schemas.microsoft.com/office/2006/metadata/properties" ma:root="true" ma:fieldsID="e73fe601437bde5139c806e942693dd4" ns3:_="" ns4:_="">
    <xsd:import namespace="7c72d54e-4332-4028-a6ef-2fdaecc2d6bb"/>
    <xsd:import namespace="87a1de47-dcd0-40b0-98aa-770815f212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2d54e-4332-4028-a6ef-2fdaecc2d6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a1de47-dcd0-40b0-98aa-770815f2121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72d54e-4332-4028-a6ef-2fdaecc2d6bb" xsi:nil="true"/>
  </documentManagement>
</p:properties>
</file>

<file path=customXml/itemProps1.xml><?xml version="1.0" encoding="utf-8"?>
<ds:datastoreItem xmlns:ds="http://schemas.openxmlformats.org/officeDocument/2006/customXml" ds:itemID="{81EDE177-57D9-497A-B3CE-E732CF2E2F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E0212E-0DFA-46D3-A4E4-BB10F901DD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72d54e-4332-4028-a6ef-2fdaecc2d6bb"/>
    <ds:schemaRef ds:uri="87a1de47-dcd0-40b0-98aa-770815f21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3B7F36-41A4-42AE-95AE-82C3D48606E6}">
  <ds:schemaRefs>
    <ds:schemaRef ds:uri="http://schemas.microsoft.com/office/infopath/2007/PartnerControls"/>
    <ds:schemaRef ds:uri="87a1de47-dcd0-40b0-98aa-770815f21212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7c72d54e-4332-4028-a6ef-2fdaecc2d6bb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271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Amasis MT Pro Black</vt:lpstr>
      <vt:lpstr>Amity Jack</vt:lpstr>
      <vt:lpstr>Awesome Sauce DEMO</vt:lpstr>
      <vt:lpstr>Bahnschrift SemiCondensed</vt:lpstr>
      <vt:lpstr>Bell MT</vt:lpstr>
      <vt:lpstr>Calibri</vt:lpstr>
      <vt:lpstr>Calibri Light</vt:lpstr>
      <vt:lpstr>Forte</vt:lpstr>
      <vt:lpstr>Retrospect</vt:lpstr>
      <vt:lpstr>PowerPoint Presentation</vt:lpstr>
      <vt:lpstr>My Website  Design Plan</vt:lpstr>
      <vt:lpstr>Website mood board  what is your website about?</vt:lpstr>
      <vt:lpstr>Page 1 contents</vt:lpstr>
      <vt:lpstr>Page 2  contents</vt:lpstr>
      <vt:lpstr>Page 3  contents</vt:lpstr>
      <vt:lpstr>Extra features…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Swift, Georgina (Miss Swift)</dc:creator>
  <cp:lastModifiedBy>Tickell Olivia (Senior Student)</cp:lastModifiedBy>
  <cp:revision>16</cp:revision>
  <dcterms:created xsi:type="dcterms:W3CDTF">2021-11-08T11:35:00Z</dcterms:created>
  <dcterms:modified xsi:type="dcterms:W3CDTF">2026-01-08T22:16:35Z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0x010100C1857AFFBB446F4CA31D393C38F0A786</vt:lpwstr>
  </property>
</Properties>
</file>