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03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1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4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53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73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31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42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70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96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8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7C07D2-4493-496B-B5D4-8BC9CCD246E3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29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8837D9-16B1-4A6A-B281-2EA6E77A5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2" y="1"/>
            <a:ext cx="6630366" cy="55986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B5648C-B8B7-47BA-9D32-AC43B39D1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3703" y="0"/>
            <a:ext cx="5666175" cy="39512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1334BC-B72E-465B-9913-1C977CA868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3121" y="3892492"/>
            <a:ext cx="5627337" cy="234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9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E26C-0D8D-4158-83AC-D889CE33E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My Website Design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9C4D7-F582-46FD-8E9A-C37F55D9AE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2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04D8-9AB5-4D11-9669-49D2A5ECE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GB" dirty="0"/>
              <a:t>Website </a:t>
            </a:r>
            <a:r>
              <a:rPr lang="en-GB" dirty="0" err="1"/>
              <a:t>moodboard</a:t>
            </a:r>
            <a:r>
              <a:rPr lang="en-GB" dirty="0"/>
              <a:t> – what is your website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500A-83B8-4825-B4FC-89C2F51A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My Website is about acrobatic gymnastics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I would like my website to include: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All the information that you will need to understand the sport!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Lots of photos and videos as examples of the sport.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Different competitions and event information.</a:t>
            </a:r>
          </a:p>
        </p:txBody>
      </p:sp>
    </p:spTree>
    <p:extLst>
      <p:ext uri="{BB962C8B-B14F-4D97-AF65-F5344CB8AC3E}">
        <p14:creationId xmlns:p14="http://schemas.microsoft.com/office/powerpoint/2010/main" val="28260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6E25-16BB-4951-A686-8AB893CE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1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9264-9F40-40B6-B72D-9581D5A85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Title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Photos/Videos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Introduction to the subject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Nav Bar with links to next </a:t>
            </a:r>
            <a:r>
              <a:rPr lang="en-GB" sz="2400">
                <a:solidFill>
                  <a:schemeClr val="accent2">
                    <a:lumMod val="60000"/>
                    <a:lumOff val="40000"/>
                  </a:schemeClr>
                </a:solidFill>
              </a:rPr>
              <a:t>web page</a:t>
            </a:r>
            <a:endParaRPr lang="en-GB" sz="2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2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A44F-DAEF-4C15-8BAA-962F8E6B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2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2F64D-0496-4AE8-8E35-BD2FD6362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45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B175F-9D0F-451C-9F19-0FF031DE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3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9D23A-077A-42AF-A59A-48BD7EEE5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5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ED4F-A522-4337-8B72-D03B3DD0B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features…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461B0-E6DD-4AA5-8A5B-5BBA43ADE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352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857AFFBB446F4CA31D393C38F0A786" ma:contentTypeVersion="15" ma:contentTypeDescription="Create a new document." ma:contentTypeScope="" ma:versionID="f78cace16601fad90b309a6cf91ae805">
  <xsd:schema xmlns:xsd="http://www.w3.org/2001/XMLSchema" xmlns:xs="http://www.w3.org/2001/XMLSchema" xmlns:p="http://schemas.microsoft.com/office/2006/metadata/properties" xmlns:ns3="7c72d54e-4332-4028-a6ef-2fdaecc2d6bb" xmlns:ns4="87a1de47-dcd0-40b0-98aa-770815f21212" targetNamespace="http://schemas.microsoft.com/office/2006/metadata/properties" ma:root="true" ma:fieldsID="af412827220ddd98354de2f9878e4e3c" ns3:_="" ns4:_="">
    <xsd:import namespace="7c72d54e-4332-4028-a6ef-2fdaecc2d6bb"/>
    <xsd:import namespace="87a1de47-dcd0-40b0-98aa-770815f212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72d54e-4332-4028-a6ef-2fdaecc2d6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1de47-dcd0-40b0-98aa-770815f2121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72d54e-4332-4028-a6ef-2fdaecc2d6bb" xsi:nil="true"/>
  </documentManagement>
</p:properties>
</file>

<file path=customXml/itemProps1.xml><?xml version="1.0" encoding="utf-8"?>
<ds:datastoreItem xmlns:ds="http://schemas.openxmlformats.org/officeDocument/2006/customXml" ds:itemID="{DEE4F286-B013-4BF8-84A1-2523C0C24A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72d54e-4332-4028-a6ef-2fdaecc2d6bb"/>
    <ds:schemaRef ds:uri="87a1de47-dcd0-40b0-98aa-770815f212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2B7A73-6678-4638-8F2E-4210C1905E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DE954B-8DB8-4CC5-9D20-9A207316C86E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87a1de47-dcd0-40b0-98aa-770815f21212"/>
    <ds:schemaRef ds:uri="7c72d54e-4332-4028-a6ef-2fdaecc2d6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</TotalTime>
  <Words>86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Courier New</vt:lpstr>
      <vt:lpstr>Retrospect</vt:lpstr>
      <vt:lpstr>PowerPoint Presentation</vt:lpstr>
      <vt:lpstr>My Website Design Plan</vt:lpstr>
      <vt:lpstr>Website moodboard – what is your website about?</vt:lpstr>
      <vt:lpstr>Page 1 contents</vt:lpstr>
      <vt:lpstr>Page 2 contents</vt:lpstr>
      <vt:lpstr>Page 3 contents</vt:lpstr>
      <vt:lpstr>Extra features…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Swift, Georgina (Miss Swift)</dc:creator>
  <cp:lastModifiedBy>Hudson Ella (Senior Student)</cp:lastModifiedBy>
  <cp:revision>5</cp:revision>
  <dcterms:created xsi:type="dcterms:W3CDTF">2021-11-08T11:35:00Z</dcterms:created>
  <dcterms:modified xsi:type="dcterms:W3CDTF">2025-12-12T09:50:48Z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0x010100C1857AFFBB446F4CA31D393C38F0A786</vt:lpwstr>
  </property>
</Properties>
</file>