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9" d="100"/>
          <a:sy n="59" d="100"/>
        </p:scale>
        <p:origin x="7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berlain Alexandra (Senior Student)" userId="ba595979-4ebd-4206-8273-e988ff373279" providerId="ADAL" clId="{4A620D76-E83B-4B94-9716-9193E881E0CD}"/>
    <pc:docChg chg="undo custSel modSld">
      <pc:chgData name="Chamberlain Alexandra (Senior Student)" userId="ba595979-4ebd-4206-8273-e988ff373279" providerId="ADAL" clId="{4A620D76-E83B-4B94-9716-9193E881E0CD}" dt="2025-12-09T14:37:45.641" v="690" actId="20577"/>
      <pc:docMkLst>
        <pc:docMk/>
      </pc:docMkLst>
      <pc:sldChg chg="addSp modSp mod">
        <pc:chgData name="Chamberlain Alexandra (Senior Student)" userId="ba595979-4ebd-4206-8273-e988ff373279" providerId="ADAL" clId="{4A620D76-E83B-4B94-9716-9193E881E0CD}" dt="2025-12-09T14:31:13.551" v="613" actId="1076"/>
        <pc:sldMkLst>
          <pc:docMk/>
          <pc:sldMk cId="703520288" sldId="258"/>
        </pc:sldMkLst>
        <pc:spChg chg="mod">
          <ac:chgData name="Chamberlain Alexandra (Senior Student)" userId="ba595979-4ebd-4206-8273-e988ff373279" providerId="ADAL" clId="{4A620D76-E83B-4B94-9716-9193E881E0CD}" dt="2025-12-09T14:29:42.019" v="611" actId="20577"/>
          <ac:spMkLst>
            <pc:docMk/>
            <pc:sldMk cId="703520288" sldId="258"/>
            <ac:spMk id="3" creationId="{3FD59264-9F40-40B6-B72D-9581D5A85148}"/>
          </ac:spMkLst>
        </pc:spChg>
        <pc:spChg chg="add mod">
          <ac:chgData name="Chamberlain Alexandra (Senior Student)" userId="ba595979-4ebd-4206-8273-e988ff373279" providerId="ADAL" clId="{4A620D76-E83B-4B94-9716-9193E881E0CD}" dt="2025-12-09T14:31:13.551" v="613" actId="1076"/>
          <ac:spMkLst>
            <pc:docMk/>
            <pc:sldMk cId="703520288" sldId="258"/>
            <ac:spMk id="6" creationId="{BFA7247D-858D-4F62-8C41-47E45959F215}"/>
          </ac:spMkLst>
        </pc:spChg>
        <pc:picChg chg="add mod">
          <ac:chgData name="Chamberlain Alexandra (Senior Student)" userId="ba595979-4ebd-4206-8273-e988ff373279" providerId="ADAL" clId="{4A620D76-E83B-4B94-9716-9193E881E0CD}" dt="2025-12-09T14:24:12.575" v="269" actId="1076"/>
          <ac:picMkLst>
            <pc:docMk/>
            <pc:sldMk cId="703520288" sldId="258"/>
            <ac:picMk id="4" creationId="{B0D695D1-BD84-4D25-8766-C4C28C01FFD8}"/>
          </ac:picMkLst>
        </pc:picChg>
      </pc:sldChg>
      <pc:sldChg chg="addSp modSp mod">
        <pc:chgData name="Chamberlain Alexandra (Senior Student)" userId="ba595979-4ebd-4206-8273-e988ff373279" providerId="ADAL" clId="{4A620D76-E83B-4B94-9716-9193E881E0CD}" dt="2025-12-09T14:37:45.641" v="690" actId="20577"/>
        <pc:sldMkLst>
          <pc:docMk/>
          <pc:sldMk cId="448451284" sldId="259"/>
        </pc:sldMkLst>
        <pc:spChg chg="mod">
          <ac:chgData name="Chamberlain Alexandra (Senior Student)" userId="ba595979-4ebd-4206-8273-e988ff373279" providerId="ADAL" clId="{4A620D76-E83B-4B94-9716-9193E881E0CD}" dt="2025-12-09T14:37:45.641" v="690" actId="20577"/>
          <ac:spMkLst>
            <pc:docMk/>
            <pc:sldMk cId="448451284" sldId="259"/>
            <ac:spMk id="3" creationId="{AD22F64D-0496-4AE8-8E35-BD2FD63621EB}"/>
          </ac:spMkLst>
        </pc:spChg>
        <pc:picChg chg="add mod">
          <ac:chgData name="Chamberlain Alexandra (Senior Student)" userId="ba595979-4ebd-4206-8273-e988ff373279" providerId="ADAL" clId="{4A620D76-E83B-4B94-9716-9193E881E0CD}" dt="2025-12-09T14:37:01.549" v="646" actId="1076"/>
          <ac:picMkLst>
            <pc:docMk/>
            <pc:sldMk cId="448451284" sldId="259"/>
            <ac:picMk id="4" creationId="{B21965DA-74DC-40B2-AFDB-12AD4D71D817}"/>
          </ac:picMkLst>
        </pc:picChg>
      </pc:sldChg>
      <pc:sldChg chg="modSp mod">
        <pc:chgData name="Chamberlain Alexandra (Senior Student)" userId="ba595979-4ebd-4206-8273-e988ff373279" providerId="ADAL" clId="{4A620D76-E83B-4B94-9716-9193E881E0CD}" dt="2025-12-09T14:17:08.889" v="53" actId="20577"/>
        <pc:sldMkLst>
          <pc:docMk/>
          <pc:sldMk cId="2708656507" sldId="260"/>
        </pc:sldMkLst>
        <pc:spChg chg="mod">
          <ac:chgData name="Chamberlain Alexandra (Senior Student)" userId="ba595979-4ebd-4206-8273-e988ff373279" providerId="ADAL" clId="{4A620D76-E83B-4B94-9716-9193E881E0CD}" dt="2025-12-09T14:17:08.889" v="53" actId="20577"/>
          <ac:spMkLst>
            <pc:docMk/>
            <pc:sldMk cId="2708656507" sldId="260"/>
            <ac:spMk id="3" creationId="{6AC9D23A-077A-42AF-A59A-48BD7EEE5361}"/>
          </ac:spMkLst>
        </pc:spChg>
      </pc:sldChg>
    </pc:docChg>
  </pc:docChgLst>
  <pc:docChgLst>
    <pc:chgData name="Chamberlain Alexandra (Senior Student)" userId="ba595979-4ebd-4206-8273-e988ff373279" providerId="ADAL" clId="{4CFD6675-A4DE-4040-B791-97C22BB92063}"/>
    <pc:docChg chg="undo redo custSel modSld">
      <pc:chgData name="Chamberlain Alexandra (Senior Student)" userId="ba595979-4ebd-4206-8273-e988ff373279" providerId="ADAL" clId="{4CFD6675-A4DE-4040-B791-97C22BB92063}" dt="2025-12-14T22:18:10.480" v="152" actId="1076"/>
      <pc:docMkLst>
        <pc:docMk/>
      </pc:docMkLst>
      <pc:sldChg chg="addSp modSp mod">
        <pc:chgData name="Chamberlain Alexandra (Senior Student)" userId="ba595979-4ebd-4206-8273-e988ff373279" providerId="ADAL" clId="{4CFD6675-A4DE-4040-B791-97C22BB92063}" dt="2025-12-14T22:11:28.234" v="4" actId="1076"/>
        <pc:sldMkLst>
          <pc:docMk/>
          <pc:sldMk cId="2826039653" sldId="257"/>
        </pc:sldMkLst>
        <pc:picChg chg="add mod">
          <ac:chgData name="Chamberlain Alexandra (Senior Student)" userId="ba595979-4ebd-4206-8273-e988ff373279" providerId="ADAL" clId="{4CFD6675-A4DE-4040-B791-97C22BB92063}" dt="2025-12-14T22:11:28.234" v="4" actId="1076"/>
          <ac:picMkLst>
            <pc:docMk/>
            <pc:sldMk cId="2826039653" sldId="257"/>
            <ac:picMk id="3" creationId="{46BD0B2F-504D-9E4C-C93A-59BD6D50435D}"/>
          </ac:picMkLst>
        </pc:picChg>
      </pc:sldChg>
      <pc:sldChg chg="addSp delSp modSp mod">
        <pc:chgData name="Chamberlain Alexandra (Senior Student)" userId="ba595979-4ebd-4206-8273-e988ff373279" providerId="ADAL" clId="{4CFD6675-A4DE-4040-B791-97C22BB92063}" dt="2025-12-14T22:18:10.480" v="152" actId="1076"/>
        <pc:sldMkLst>
          <pc:docMk/>
          <pc:sldMk cId="2708656507" sldId="260"/>
        </pc:sldMkLst>
        <pc:spChg chg="mod">
          <ac:chgData name="Chamberlain Alexandra (Senior Student)" userId="ba595979-4ebd-4206-8273-e988ff373279" providerId="ADAL" clId="{4CFD6675-A4DE-4040-B791-97C22BB92063}" dt="2025-12-14T22:15:46.299" v="141" actId="20577"/>
          <ac:spMkLst>
            <pc:docMk/>
            <pc:sldMk cId="2708656507" sldId="260"/>
            <ac:spMk id="3" creationId="{6AC9D23A-077A-42AF-A59A-48BD7EEE5361}"/>
          </ac:spMkLst>
        </pc:spChg>
        <pc:spChg chg="add del">
          <ac:chgData name="Chamberlain Alexandra (Senior Student)" userId="ba595979-4ebd-4206-8273-e988ff373279" providerId="ADAL" clId="{4CFD6675-A4DE-4040-B791-97C22BB92063}" dt="2025-12-14T22:16:42.850" v="143" actId="21"/>
          <ac:spMkLst>
            <pc:docMk/>
            <pc:sldMk cId="2708656507" sldId="260"/>
            <ac:spMk id="5" creationId="{28F65952-A482-71D1-9E8B-192380DD9167}"/>
          </ac:spMkLst>
        </pc:spChg>
        <pc:picChg chg="add mod">
          <ac:chgData name="Chamberlain Alexandra (Senior Student)" userId="ba595979-4ebd-4206-8273-e988ff373279" providerId="ADAL" clId="{4CFD6675-A4DE-4040-B791-97C22BB92063}" dt="2025-12-14T22:16:55.668" v="147" actId="14100"/>
          <ac:picMkLst>
            <pc:docMk/>
            <pc:sldMk cId="2708656507" sldId="260"/>
            <ac:picMk id="6" creationId="{F88BC122-4C97-5D5C-E3E1-378D660FD3A3}"/>
          </ac:picMkLst>
        </pc:picChg>
        <pc:picChg chg="add mod">
          <ac:chgData name="Chamberlain Alexandra (Senior Student)" userId="ba595979-4ebd-4206-8273-e988ff373279" providerId="ADAL" clId="{4CFD6675-A4DE-4040-B791-97C22BB92063}" dt="2025-12-14T22:17:24.301" v="150" actId="1076"/>
          <ac:picMkLst>
            <pc:docMk/>
            <pc:sldMk cId="2708656507" sldId="260"/>
            <ac:picMk id="9" creationId="{8B394721-E6C7-54EF-E426-5E6C462AC7B4}"/>
          </ac:picMkLst>
        </pc:picChg>
        <pc:picChg chg="add mod">
          <ac:chgData name="Chamberlain Alexandra (Senior Student)" userId="ba595979-4ebd-4206-8273-e988ff373279" providerId="ADAL" clId="{4CFD6675-A4DE-4040-B791-97C22BB92063}" dt="2025-12-14T22:18:10.480" v="152" actId="1076"/>
          <ac:picMkLst>
            <pc:docMk/>
            <pc:sldMk cId="2708656507" sldId="260"/>
            <ac:picMk id="12" creationId="{21E0561F-C9F4-6577-FA57-E9C9FA5520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03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63591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17304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169453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7C07D2-4493-496B-B5D4-8BC9CCD246E3}"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73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7C07D2-4493-496B-B5D4-8BC9CCD246E3}" type="datetimeFigureOut">
              <a:rPr lang="en-GB" smtClean="0"/>
              <a:t>14/12/2025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16131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C07D2-4493-496B-B5D4-8BC9CCD246E3}" type="datetimeFigureOut">
              <a:rPr lang="en-GB" smtClean="0"/>
              <a:t>14/12/2025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96342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7C07D2-4493-496B-B5D4-8BC9CCD246E3}" type="datetimeFigureOut">
              <a:rPr lang="en-GB" smtClean="0"/>
              <a:t>14/12/2025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23470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7C07D2-4493-496B-B5D4-8BC9CCD246E3}" type="datetimeFigureOut">
              <a:rPr lang="en-GB" smtClean="0"/>
              <a:t>14/12/2025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106396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7C07D2-4493-496B-B5D4-8BC9CCD246E3}" type="datetimeFigureOut">
              <a:rPr lang="en-GB" smtClean="0"/>
              <a:t>14/12/2025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3EDF4E-A9ED-4C81-BE2B-5B0F1BAA64C9}" type="slidenum">
              <a:rPr lang="en-GB" smtClean="0"/>
              <a:t>‹#›</a:t>
            </a:fld>
            <a:endParaRPr lang="en-GB"/>
          </a:p>
        </p:txBody>
      </p:sp>
    </p:spTree>
    <p:extLst>
      <p:ext uri="{BB962C8B-B14F-4D97-AF65-F5344CB8AC3E}">
        <p14:creationId xmlns:p14="http://schemas.microsoft.com/office/powerpoint/2010/main" val="318918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7C07D2-4493-496B-B5D4-8BC9CCD246E3}" type="datetimeFigureOut">
              <a:rPr lang="en-GB" smtClean="0"/>
              <a:t>14/12/2025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109739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7C07D2-4493-496B-B5D4-8BC9CCD246E3}" type="datetimeFigureOut">
              <a:rPr lang="en-GB" smtClean="0"/>
              <a:t>14/12/2025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3EDF4E-A9ED-4C81-BE2B-5B0F1BAA64C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9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5CA0-6C69-4A6B-8842-77F96405E5AD}"/>
              </a:ext>
            </a:extLst>
          </p:cNvPr>
          <p:cNvSpPr>
            <a:spLocks noGrp="1"/>
          </p:cNvSpPr>
          <p:nvPr>
            <p:ph type="ctrTitle"/>
          </p:nvPr>
        </p:nvSpPr>
        <p:spPr/>
        <p:txBody>
          <a:bodyPr/>
          <a:lstStyle/>
          <a:p>
            <a:endParaRPr lang="en-GB" dirty="0"/>
          </a:p>
        </p:txBody>
      </p:sp>
      <p:pic>
        <p:nvPicPr>
          <p:cNvPr id="4" name="Picture 3">
            <a:extLst>
              <a:ext uri="{FF2B5EF4-FFF2-40B4-BE49-F238E27FC236}">
                <a16:creationId xmlns:a16="http://schemas.microsoft.com/office/drawing/2014/main" id="{E98837D9-16B1-4A6A-B281-2EA6E77A5549}"/>
              </a:ext>
            </a:extLst>
          </p:cNvPr>
          <p:cNvPicPr>
            <a:picLocks noChangeAspect="1"/>
          </p:cNvPicPr>
          <p:nvPr/>
        </p:nvPicPr>
        <p:blipFill>
          <a:blip r:embed="rId2"/>
          <a:stretch>
            <a:fillRect/>
          </a:stretch>
        </p:blipFill>
        <p:spPr>
          <a:xfrm>
            <a:off x="22122" y="1"/>
            <a:ext cx="6630366" cy="5598620"/>
          </a:xfrm>
          <a:prstGeom prst="rect">
            <a:avLst/>
          </a:prstGeom>
        </p:spPr>
      </p:pic>
      <p:pic>
        <p:nvPicPr>
          <p:cNvPr id="5" name="Picture 4">
            <a:extLst>
              <a:ext uri="{FF2B5EF4-FFF2-40B4-BE49-F238E27FC236}">
                <a16:creationId xmlns:a16="http://schemas.microsoft.com/office/drawing/2014/main" id="{8AB5648C-B8B7-47BA-9D32-AC43B39D133E}"/>
              </a:ext>
            </a:extLst>
          </p:cNvPr>
          <p:cNvPicPr>
            <a:picLocks noChangeAspect="1"/>
          </p:cNvPicPr>
          <p:nvPr/>
        </p:nvPicPr>
        <p:blipFill>
          <a:blip r:embed="rId3"/>
          <a:stretch>
            <a:fillRect/>
          </a:stretch>
        </p:blipFill>
        <p:spPr>
          <a:xfrm>
            <a:off x="6564663" y="0"/>
            <a:ext cx="5666175" cy="4475108"/>
          </a:xfrm>
          <a:prstGeom prst="rect">
            <a:avLst/>
          </a:prstGeom>
        </p:spPr>
      </p:pic>
      <p:pic>
        <p:nvPicPr>
          <p:cNvPr id="7" name="Picture 6">
            <a:extLst>
              <a:ext uri="{FF2B5EF4-FFF2-40B4-BE49-F238E27FC236}">
                <a16:creationId xmlns:a16="http://schemas.microsoft.com/office/drawing/2014/main" id="{4F1334BC-B72E-465B-9913-1C977CA86821}"/>
              </a:ext>
            </a:extLst>
          </p:cNvPr>
          <p:cNvPicPr>
            <a:picLocks noChangeAspect="1"/>
          </p:cNvPicPr>
          <p:nvPr/>
        </p:nvPicPr>
        <p:blipFill>
          <a:blip r:embed="rId4"/>
          <a:stretch>
            <a:fillRect/>
          </a:stretch>
        </p:blipFill>
        <p:spPr>
          <a:xfrm>
            <a:off x="6596195" y="4475109"/>
            <a:ext cx="5627337" cy="2167006"/>
          </a:xfrm>
          <a:prstGeom prst="rect">
            <a:avLst/>
          </a:prstGeom>
        </p:spPr>
      </p:pic>
    </p:spTree>
    <p:extLst>
      <p:ext uri="{BB962C8B-B14F-4D97-AF65-F5344CB8AC3E}">
        <p14:creationId xmlns:p14="http://schemas.microsoft.com/office/powerpoint/2010/main" val="407399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E26C-0D8D-4158-83AC-D889CE33EE26}"/>
              </a:ext>
            </a:extLst>
          </p:cNvPr>
          <p:cNvSpPr>
            <a:spLocks noGrp="1"/>
          </p:cNvSpPr>
          <p:nvPr>
            <p:ph type="ctrTitle"/>
          </p:nvPr>
        </p:nvSpPr>
        <p:spPr/>
        <p:txBody>
          <a:bodyPr/>
          <a:lstStyle/>
          <a:p>
            <a:r>
              <a:rPr lang="en-GB" dirty="0"/>
              <a:t>My Website Design Plan</a:t>
            </a:r>
          </a:p>
        </p:txBody>
      </p:sp>
      <p:sp>
        <p:nvSpPr>
          <p:cNvPr id="3" name="Subtitle 2">
            <a:extLst>
              <a:ext uri="{FF2B5EF4-FFF2-40B4-BE49-F238E27FC236}">
                <a16:creationId xmlns:a16="http://schemas.microsoft.com/office/drawing/2014/main" id="{F429C4D7-F582-46FD-8E9A-C37F55D9AE5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4322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04D8-9AB5-4D11-9669-49D2A5ECE763}"/>
              </a:ext>
            </a:extLst>
          </p:cNvPr>
          <p:cNvSpPr>
            <a:spLocks noGrp="1"/>
          </p:cNvSpPr>
          <p:nvPr>
            <p:ph type="title"/>
          </p:nvPr>
        </p:nvSpPr>
        <p:spPr>
          <a:xfrm>
            <a:off x="1097280" y="286603"/>
            <a:ext cx="10058400" cy="1450757"/>
          </a:xfrm>
        </p:spPr>
        <p:txBody>
          <a:bodyPr/>
          <a:lstStyle/>
          <a:p>
            <a:r>
              <a:rPr lang="en-GB" dirty="0"/>
              <a:t>Website </a:t>
            </a:r>
            <a:r>
              <a:rPr lang="en-GB" dirty="0" err="1"/>
              <a:t>moodboard</a:t>
            </a:r>
            <a:r>
              <a:rPr lang="en-GB" dirty="0"/>
              <a:t> – what is your website about?</a:t>
            </a:r>
          </a:p>
        </p:txBody>
      </p:sp>
      <p:pic>
        <p:nvPicPr>
          <p:cNvPr id="4" name="Content Placeholder 3">
            <a:extLst>
              <a:ext uri="{FF2B5EF4-FFF2-40B4-BE49-F238E27FC236}">
                <a16:creationId xmlns:a16="http://schemas.microsoft.com/office/drawing/2014/main" id="{35C31E15-99EB-48AF-A641-A0D7669CC65E}"/>
              </a:ext>
            </a:extLst>
          </p:cNvPr>
          <p:cNvPicPr>
            <a:picLocks noGrp="1" noChangeAspect="1"/>
          </p:cNvPicPr>
          <p:nvPr>
            <p:ph idx="1"/>
          </p:nvPr>
        </p:nvPicPr>
        <p:blipFill>
          <a:blip r:embed="rId2"/>
          <a:stretch>
            <a:fillRect/>
          </a:stretch>
        </p:blipFill>
        <p:spPr>
          <a:xfrm>
            <a:off x="1295400" y="1998663"/>
            <a:ext cx="2143125" cy="2143125"/>
          </a:xfrm>
          <a:prstGeom prst="rect">
            <a:avLst/>
          </a:prstGeom>
        </p:spPr>
      </p:pic>
      <p:pic>
        <p:nvPicPr>
          <p:cNvPr id="5" name="Picture 4">
            <a:extLst>
              <a:ext uri="{FF2B5EF4-FFF2-40B4-BE49-F238E27FC236}">
                <a16:creationId xmlns:a16="http://schemas.microsoft.com/office/drawing/2014/main" id="{CF64D58A-8867-4BE7-99F4-D4AC744E4B7F}"/>
              </a:ext>
            </a:extLst>
          </p:cNvPr>
          <p:cNvPicPr>
            <a:picLocks noChangeAspect="1"/>
          </p:cNvPicPr>
          <p:nvPr/>
        </p:nvPicPr>
        <p:blipFill>
          <a:blip r:embed="rId3"/>
          <a:stretch>
            <a:fillRect/>
          </a:stretch>
        </p:blipFill>
        <p:spPr>
          <a:xfrm>
            <a:off x="3659505" y="2146300"/>
            <a:ext cx="2466975" cy="1847850"/>
          </a:xfrm>
          <a:prstGeom prst="rect">
            <a:avLst/>
          </a:prstGeom>
        </p:spPr>
      </p:pic>
      <p:pic>
        <p:nvPicPr>
          <p:cNvPr id="6" name="Picture 5">
            <a:extLst>
              <a:ext uri="{FF2B5EF4-FFF2-40B4-BE49-F238E27FC236}">
                <a16:creationId xmlns:a16="http://schemas.microsoft.com/office/drawing/2014/main" id="{9F0E6977-DB6D-41E8-8FEB-6ED006CEA5F5}"/>
              </a:ext>
            </a:extLst>
          </p:cNvPr>
          <p:cNvPicPr>
            <a:picLocks noChangeAspect="1"/>
          </p:cNvPicPr>
          <p:nvPr/>
        </p:nvPicPr>
        <p:blipFill>
          <a:blip r:embed="rId4"/>
          <a:stretch>
            <a:fillRect/>
          </a:stretch>
        </p:blipFill>
        <p:spPr>
          <a:xfrm>
            <a:off x="6667500" y="2105243"/>
            <a:ext cx="3200400" cy="3200400"/>
          </a:xfrm>
          <a:prstGeom prst="rect">
            <a:avLst/>
          </a:prstGeom>
        </p:spPr>
      </p:pic>
      <p:pic>
        <p:nvPicPr>
          <p:cNvPr id="7" name="Picture 6">
            <a:extLst>
              <a:ext uri="{FF2B5EF4-FFF2-40B4-BE49-F238E27FC236}">
                <a16:creationId xmlns:a16="http://schemas.microsoft.com/office/drawing/2014/main" id="{63052248-FAAA-4F62-AA8E-CC4C76ACAD83}"/>
              </a:ext>
            </a:extLst>
          </p:cNvPr>
          <p:cNvPicPr>
            <a:picLocks noChangeAspect="1"/>
          </p:cNvPicPr>
          <p:nvPr/>
        </p:nvPicPr>
        <p:blipFill>
          <a:blip r:embed="rId5"/>
          <a:stretch>
            <a:fillRect/>
          </a:stretch>
        </p:blipFill>
        <p:spPr>
          <a:xfrm>
            <a:off x="903287" y="4141788"/>
            <a:ext cx="3248025" cy="1409700"/>
          </a:xfrm>
          <a:prstGeom prst="rect">
            <a:avLst/>
          </a:prstGeom>
        </p:spPr>
      </p:pic>
      <p:pic>
        <p:nvPicPr>
          <p:cNvPr id="3" name="Picture 2">
            <a:extLst>
              <a:ext uri="{FF2B5EF4-FFF2-40B4-BE49-F238E27FC236}">
                <a16:creationId xmlns:a16="http://schemas.microsoft.com/office/drawing/2014/main" id="{46BD0B2F-504D-9E4C-C93A-59BD6D5043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2802" y="4141788"/>
            <a:ext cx="1754188" cy="1754188"/>
          </a:xfrm>
          <a:prstGeom prst="rect">
            <a:avLst/>
          </a:prstGeom>
        </p:spPr>
      </p:pic>
    </p:spTree>
    <p:extLst>
      <p:ext uri="{BB962C8B-B14F-4D97-AF65-F5344CB8AC3E}">
        <p14:creationId xmlns:p14="http://schemas.microsoft.com/office/powerpoint/2010/main" val="282603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6E25-16BB-4951-A686-8AB893CEBA0A}"/>
              </a:ext>
            </a:extLst>
          </p:cNvPr>
          <p:cNvSpPr>
            <a:spLocks noGrp="1"/>
          </p:cNvSpPr>
          <p:nvPr>
            <p:ph type="title"/>
          </p:nvPr>
        </p:nvSpPr>
        <p:spPr/>
        <p:txBody>
          <a:bodyPr/>
          <a:lstStyle/>
          <a:p>
            <a:r>
              <a:rPr lang="en-GB" dirty="0"/>
              <a:t>Page 1 contents</a:t>
            </a:r>
          </a:p>
        </p:txBody>
      </p:sp>
      <p:sp>
        <p:nvSpPr>
          <p:cNvPr id="3" name="Content Placeholder 2">
            <a:extLst>
              <a:ext uri="{FF2B5EF4-FFF2-40B4-BE49-F238E27FC236}">
                <a16:creationId xmlns:a16="http://schemas.microsoft.com/office/drawing/2014/main" id="{3FD59264-9F40-40B6-B72D-9581D5A85148}"/>
              </a:ext>
            </a:extLst>
          </p:cNvPr>
          <p:cNvSpPr>
            <a:spLocks noGrp="1"/>
          </p:cNvSpPr>
          <p:nvPr>
            <p:ph idx="1"/>
          </p:nvPr>
        </p:nvSpPr>
        <p:spPr/>
        <p:txBody>
          <a:bodyPr/>
          <a:lstStyle/>
          <a:p>
            <a:r>
              <a:rPr lang="en-GB" dirty="0"/>
              <a:t>Main page what the band is </a:t>
            </a:r>
          </a:p>
          <a:p>
            <a:r>
              <a:rPr lang="en-GB" dirty="0"/>
              <a:t>Tv girl is an American indie/hypnotic pop band. The band was formed in 2010, and their first full album(Lonely Woman) came in 2014. the band gained popularity in 2022. their Spotify following is now 12,932,854 followers. Their songs are unique as they use old samples of voices in their songs. Some of their most famous songs do this like: Not Allowed, Taking </a:t>
            </a:r>
            <a:r>
              <a:rPr lang="en-GB" dirty="0" err="1"/>
              <a:t>whats</a:t>
            </a:r>
            <a:r>
              <a:rPr lang="en-GB" dirty="0"/>
              <a:t> not yours and Lovers Rock. </a:t>
            </a:r>
          </a:p>
        </p:txBody>
      </p:sp>
      <p:pic>
        <p:nvPicPr>
          <p:cNvPr id="4" name="Picture 3">
            <a:extLst>
              <a:ext uri="{FF2B5EF4-FFF2-40B4-BE49-F238E27FC236}">
                <a16:creationId xmlns:a16="http://schemas.microsoft.com/office/drawing/2014/main" id="{B0D695D1-BD84-4D25-8766-C4C28C01FFD8}"/>
              </a:ext>
            </a:extLst>
          </p:cNvPr>
          <p:cNvPicPr>
            <a:picLocks noChangeAspect="1"/>
          </p:cNvPicPr>
          <p:nvPr/>
        </p:nvPicPr>
        <p:blipFill>
          <a:blip r:embed="rId2"/>
          <a:stretch>
            <a:fillRect/>
          </a:stretch>
        </p:blipFill>
        <p:spPr>
          <a:xfrm>
            <a:off x="1036320" y="4199672"/>
            <a:ext cx="2143125" cy="2143125"/>
          </a:xfrm>
          <a:prstGeom prst="rect">
            <a:avLst/>
          </a:prstGeom>
        </p:spPr>
      </p:pic>
      <p:sp>
        <p:nvSpPr>
          <p:cNvPr id="6" name="TextBox 5">
            <a:extLst>
              <a:ext uri="{FF2B5EF4-FFF2-40B4-BE49-F238E27FC236}">
                <a16:creationId xmlns:a16="http://schemas.microsoft.com/office/drawing/2014/main" id="{BFA7247D-858D-4F62-8C41-47E45959F215}"/>
              </a:ext>
            </a:extLst>
          </p:cNvPr>
          <p:cNvSpPr txBox="1"/>
          <p:nvPr/>
        </p:nvSpPr>
        <p:spPr>
          <a:xfrm>
            <a:off x="4698546" y="4762891"/>
            <a:ext cx="6098720" cy="369332"/>
          </a:xfrm>
          <a:prstGeom prst="rect">
            <a:avLst/>
          </a:prstGeom>
          <a:noFill/>
        </p:spPr>
        <p:txBody>
          <a:bodyPr wrap="square">
            <a:spAutoFit/>
          </a:bodyPr>
          <a:lstStyle/>
          <a:p>
            <a:r>
              <a:rPr lang="en-GB" dirty="0"/>
              <a:t>https://www.youtube.com/watch?v=c8eL7KJva7E</a:t>
            </a:r>
          </a:p>
        </p:txBody>
      </p:sp>
    </p:spTree>
    <p:extLst>
      <p:ext uri="{BB962C8B-B14F-4D97-AF65-F5344CB8AC3E}">
        <p14:creationId xmlns:p14="http://schemas.microsoft.com/office/powerpoint/2010/main" val="70352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44F-DAEF-4C15-8BAA-962F8E6B3F59}"/>
              </a:ext>
            </a:extLst>
          </p:cNvPr>
          <p:cNvSpPr>
            <a:spLocks noGrp="1"/>
          </p:cNvSpPr>
          <p:nvPr>
            <p:ph type="title"/>
          </p:nvPr>
        </p:nvSpPr>
        <p:spPr/>
        <p:txBody>
          <a:bodyPr/>
          <a:lstStyle/>
          <a:p>
            <a:r>
              <a:rPr lang="en-GB" dirty="0"/>
              <a:t>Page 2 contents</a:t>
            </a:r>
          </a:p>
        </p:txBody>
      </p:sp>
      <p:sp>
        <p:nvSpPr>
          <p:cNvPr id="3" name="Content Placeholder 2">
            <a:extLst>
              <a:ext uri="{FF2B5EF4-FFF2-40B4-BE49-F238E27FC236}">
                <a16:creationId xmlns:a16="http://schemas.microsoft.com/office/drawing/2014/main" id="{AD22F64D-0496-4AE8-8E35-BD2FD63621EB}"/>
              </a:ext>
            </a:extLst>
          </p:cNvPr>
          <p:cNvSpPr>
            <a:spLocks noGrp="1"/>
          </p:cNvSpPr>
          <p:nvPr>
            <p:ph idx="1"/>
          </p:nvPr>
        </p:nvSpPr>
        <p:spPr/>
        <p:txBody>
          <a:bodyPr/>
          <a:lstStyle/>
          <a:p>
            <a:r>
              <a:rPr lang="en-GB" dirty="0"/>
              <a:t>They have 9 albums in total </a:t>
            </a:r>
          </a:p>
          <a:p>
            <a:r>
              <a:rPr lang="en-GB" dirty="0"/>
              <a:t>The most famous one is </a:t>
            </a:r>
            <a:r>
              <a:rPr lang="en-GB"/>
              <a:t>Who Really Cares </a:t>
            </a:r>
            <a:endParaRPr lang="en-GB" dirty="0"/>
          </a:p>
        </p:txBody>
      </p:sp>
      <p:pic>
        <p:nvPicPr>
          <p:cNvPr id="4" name="Picture 3">
            <a:extLst>
              <a:ext uri="{FF2B5EF4-FFF2-40B4-BE49-F238E27FC236}">
                <a16:creationId xmlns:a16="http://schemas.microsoft.com/office/drawing/2014/main" id="{B21965DA-74DC-40B2-AFDB-12AD4D71D817}"/>
              </a:ext>
            </a:extLst>
          </p:cNvPr>
          <p:cNvPicPr>
            <a:picLocks noChangeAspect="1"/>
          </p:cNvPicPr>
          <p:nvPr/>
        </p:nvPicPr>
        <p:blipFill>
          <a:blip r:embed="rId2"/>
          <a:stretch>
            <a:fillRect/>
          </a:stretch>
        </p:blipFill>
        <p:spPr>
          <a:xfrm>
            <a:off x="7955003" y="1845734"/>
            <a:ext cx="3200677" cy="3200677"/>
          </a:xfrm>
          <a:prstGeom prst="rect">
            <a:avLst/>
          </a:prstGeom>
        </p:spPr>
      </p:pic>
    </p:spTree>
    <p:extLst>
      <p:ext uri="{BB962C8B-B14F-4D97-AF65-F5344CB8AC3E}">
        <p14:creationId xmlns:p14="http://schemas.microsoft.com/office/powerpoint/2010/main" val="44845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175F-9D0F-451C-9F19-0FF031DE6834}"/>
              </a:ext>
            </a:extLst>
          </p:cNvPr>
          <p:cNvSpPr>
            <a:spLocks noGrp="1"/>
          </p:cNvSpPr>
          <p:nvPr>
            <p:ph type="title"/>
          </p:nvPr>
        </p:nvSpPr>
        <p:spPr/>
        <p:txBody>
          <a:bodyPr/>
          <a:lstStyle/>
          <a:p>
            <a:r>
              <a:rPr lang="en-GB" dirty="0"/>
              <a:t>Page 3 contents</a:t>
            </a:r>
          </a:p>
        </p:txBody>
      </p:sp>
      <p:sp>
        <p:nvSpPr>
          <p:cNvPr id="3" name="Content Placeholder 2">
            <a:extLst>
              <a:ext uri="{FF2B5EF4-FFF2-40B4-BE49-F238E27FC236}">
                <a16:creationId xmlns:a16="http://schemas.microsoft.com/office/drawing/2014/main" id="{6AC9D23A-077A-42AF-A59A-48BD7EEE5361}"/>
              </a:ext>
            </a:extLst>
          </p:cNvPr>
          <p:cNvSpPr>
            <a:spLocks noGrp="1"/>
          </p:cNvSpPr>
          <p:nvPr>
            <p:ph idx="1"/>
          </p:nvPr>
        </p:nvSpPr>
        <p:spPr/>
        <p:txBody>
          <a:bodyPr/>
          <a:lstStyle/>
          <a:p>
            <a:r>
              <a:rPr lang="en-GB" b="0" i="0" u="none" strike="noStrike" dirty="0">
                <a:solidFill>
                  <a:srgbClr val="000000"/>
                </a:solidFill>
                <a:effectLst/>
                <a:latin typeface="-webkit-standard"/>
              </a:rPr>
              <a:t>The group was founded by </a:t>
            </a:r>
            <a:r>
              <a:rPr lang="en-SG" i="0" u="none" strike="noStrike" dirty="0">
                <a:solidFill>
                  <a:srgbClr val="000000"/>
                </a:solidFill>
                <a:effectLst/>
                <a:latin typeface="-webkit-standard"/>
              </a:rPr>
              <a:t>Brad Petering</a:t>
            </a:r>
            <a:r>
              <a:rPr lang="en-GB" b="0" i="0" u="none" strike="noStrike" dirty="0">
                <a:solidFill>
                  <a:srgbClr val="000000"/>
                </a:solidFill>
                <a:effectLst/>
                <a:latin typeface="-webkit-standard"/>
              </a:rPr>
              <a:t> who </a:t>
            </a:r>
            <a:r>
              <a:rPr lang="en-SG" b="0" i="0" u="none" strike="noStrike" dirty="0">
                <a:solidFill>
                  <a:srgbClr val="000000"/>
                </a:solidFill>
                <a:effectLst/>
                <a:latin typeface="-webkit-standard"/>
              </a:rPr>
              <a:t>is</a:t>
            </a:r>
            <a:r>
              <a:rPr lang="en-GB" b="0" i="0" u="none" strike="noStrike" dirty="0">
                <a:solidFill>
                  <a:srgbClr val="000000"/>
                </a:solidFill>
                <a:effectLst/>
                <a:latin typeface="-webkit-standard"/>
              </a:rPr>
              <a:t> the lead </a:t>
            </a:r>
            <a:r>
              <a:rPr lang="en-SG" b="0" i="0" u="none" strike="noStrike" dirty="0">
                <a:solidFill>
                  <a:srgbClr val="000000"/>
                </a:solidFill>
                <a:effectLst/>
                <a:latin typeface="-webkit-standard"/>
              </a:rPr>
              <a:t>singer</a:t>
            </a:r>
            <a:r>
              <a:rPr lang="en-GB" b="0" i="0" u="none" strike="noStrike" dirty="0">
                <a:solidFill>
                  <a:srgbClr val="000000"/>
                </a:solidFill>
                <a:effectLst/>
                <a:latin typeface="-webkit-standard"/>
              </a:rPr>
              <a:t>, songwriter, and creative driving force behind TV Girl’s signature lo-fi sound, blending dreamy melodies with ironic, introspective lyrics. </a:t>
            </a:r>
            <a:r>
              <a:rPr lang="en-SG" dirty="0">
                <a:solidFill>
                  <a:srgbClr val="000000"/>
                </a:solidFill>
                <a:latin typeface="-webkit-standard"/>
              </a:rPr>
              <a:t>Jason Wyman</a:t>
            </a:r>
            <a:r>
              <a:rPr lang="en-GB" b="0" i="0" u="none" strike="noStrike" dirty="0">
                <a:solidFill>
                  <a:srgbClr val="000000"/>
                </a:solidFill>
                <a:effectLst/>
                <a:latin typeface="-webkit-standard"/>
              </a:rPr>
              <a:t> was an early member and producer who helped shape the band’s sampling-heavy style before departing, while </a:t>
            </a:r>
            <a:r>
              <a:rPr lang="en-SG" dirty="0" err="1">
                <a:solidFill>
                  <a:srgbClr val="000000"/>
                </a:solidFill>
                <a:latin typeface="-webkit-standard"/>
              </a:rPr>
              <a:t>Trung</a:t>
            </a:r>
            <a:r>
              <a:rPr lang="en-SG" dirty="0">
                <a:solidFill>
                  <a:srgbClr val="000000"/>
                </a:solidFill>
                <a:latin typeface="-webkit-standard"/>
              </a:rPr>
              <a:t> Ngo</a:t>
            </a:r>
            <a:r>
              <a:rPr lang="en-GB" b="0" i="0" u="none" strike="noStrike" dirty="0">
                <a:solidFill>
                  <a:srgbClr val="000000"/>
                </a:solidFill>
                <a:effectLst/>
                <a:latin typeface="-webkit-standard"/>
              </a:rPr>
              <a:t> contributed as a bassist and collaborator during the band’s formative years. Over time, TV Girl has functioned more as a flexible project than a fixed lineup, with Petering remaining the constant presence as the band evolved in sound and popularity.</a:t>
            </a:r>
            <a:endParaRPr lang="en-GB" dirty="0"/>
          </a:p>
        </p:txBody>
      </p:sp>
      <p:pic>
        <p:nvPicPr>
          <p:cNvPr id="6" name="Picture 5">
            <a:extLst>
              <a:ext uri="{FF2B5EF4-FFF2-40B4-BE49-F238E27FC236}">
                <a16:creationId xmlns:a16="http://schemas.microsoft.com/office/drawing/2014/main" id="{F88BC122-4C97-5D5C-E3E1-378D660FD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7" y="4049267"/>
            <a:ext cx="3235248" cy="1819827"/>
          </a:xfrm>
          <a:prstGeom prst="rect">
            <a:avLst/>
          </a:prstGeom>
        </p:spPr>
      </p:pic>
      <p:pic>
        <p:nvPicPr>
          <p:cNvPr id="9" name="Picture 8">
            <a:extLst>
              <a:ext uri="{FF2B5EF4-FFF2-40B4-BE49-F238E27FC236}">
                <a16:creationId xmlns:a16="http://schemas.microsoft.com/office/drawing/2014/main" id="{8B394721-E6C7-54EF-E426-5E6C462AC7B4}"/>
              </a:ext>
            </a:extLst>
          </p:cNvPr>
          <p:cNvPicPr>
            <a:picLocks noChangeAspect="1"/>
          </p:cNvPicPr>
          <p:nvPr/>
        </p:nvPicPr>
        <p:blipFill>
          <a:blip r:embed="rId3"/>
          <a:stretch>
            <a:fillRect/>
          </a:stretch>
        </p:blipFill>
        <p:spPr>
          <a:xfrm>
            <a:off x="4031119" y="4023277"/>
            <a:ext cx="3280390" cy="1845817"/>
          </a:xfrm>
          <a:prstGeom prst="rect">
            <a:avLst/>
          </a:prstGeom>
        </p:spPr>
      </p:pic>
      <p:pic>
        <p:nvPicPr>
          <p:cNvPr id="12" name="Picture 11">
            <a:extLst>
              <a:ext uri="{FF2B5EF4-FFF2-40B4-BE49-F238E27FC236}">
                <a16:creationId xmlns:a16="http://schemas.microsoft.com/office/drawing/2014/main" id="{21E0561F-C9F4-6577-FA57-E9C9FA55203E}"/>
              </a:ext>
            </a:extLst>
          </p:cNvPr>
          <p:cNvPicPr>
            <a:picLocks noChangeAspect="1"/>
          </p:cNvPicPr>
          <p:nvPr/>
        </p:nvPicPr>
        <p:blipFill>
          <a:blip r:embed="rId4"/>
          <a:stretch>
            <a:fillRect/>
          </a:stretch>
        </p:blipFill>
        <p:spPr>
          <a:xfrm>
            <a:off x="7677844" y="4049267"/>
            <a:ext cx="3111500" cy="2070100"/>
          </a:xfrm>
          <a:prstGeom prst="rect">
            <a:avLst/>
          </a:prstGeom>
        </p:spPr>
      </p:pic>
    </p:spTree>
    <p:extLst>
      <p:ext uri="{BB962C8B-B14F-4D97-AF65-F5344CB8AC3E}">
        <p14:creationId xmlns:p14="http://schemas.microsoft.com/office/powerpoint/2010/main" val="270865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ED4F-A522-4337-8B72-D03B3DD0BE99}"/>
              </a:ext>
            </a:extLst>
          </p:cNvPr>
          <p:cNvSpPr>
            <a:spLocks noGrp="1"/>
          </p:cNvSpPr>
          <p:nvPr>
            <p:ph type="title"/>
          </p:nvPr>
        </p:nvSpPr>
        <p:spPr/>
        <p:txBody>
          <a:bodyPr/>
          <a:lstStyle/>
          <a:p>
            <a:r>
              <a:rPr lang="en-GB" dirty="0"/>
              <a:t>Extra features…</a:t>
            </a:r>
          </a:p>
        </p:txBody>
      </p:sp>
      <p:sp>
        <p:nvSpPr>
          <p:cNvPr id="3" name="Content Placeholder 2">
            <a:extLst>
              <a:ext uri="{FF2B5EF4-FFF2-40B4-BE49-F238E27FC236}">
                <a16:creationId xmlns:a16="http://schemas.microsoft.com/office/drawing/2014/main" id="{999461B0-E6DD-4AA5-8A5B-5BBA43ADE4D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5773520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43</TotalTime>
  <Words>142</Words>
  <Application>Microsoft Office PowerPoint</Application>
  <PresentationFormat>Widescreen</PresentationFormat>
  <Paragraphs>12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PowerPoint Presentation</vt:lpstr>
      <vt:lpstr>My Website Design Plan</vt:lpstr>
      <vt:lpstr>Website moodboard – what is your website about?</vt:lpstr>
      <vt:lpstr>Page 1 contents</vt:lpstr>
      <vt:lpstr>Page 2 contents</vt:lpstr>
      <vt:lpstr>Page 3 contents</vt:lpstr>
      <vt:lpstr>Extra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Swift, Georgina (Miss Swift)</dc:creator>
  <cp:lastModifiedBy>Chamberlain Alexandra (Senior Student)</cp:lastModifiedBy>
  <cp:revision>5</cp:revision>
  <dcterms:created xsi:type="dcterms:W3CDTF">2021-11-08T11:35:00Z</dcterms:created>
  <dcterms:modified xsi:type="dcterms:W3CDTF">2025-12-14T22:18:13Z</dcterms:modified>
</cp:coreProperties>
</file>