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2" r:id="rId5"/>
    <p:sldId id="256" r:id="rId6"/>
    <p:sldId id="257" r:id="rId7"/>
    <p:sldId id="258" r:id="rId8"/>
    <p:sldId id="259" r:id="rId9"/>
    <p:sldId id="263" r:id="rId10"/>
    <p:sldId id="260" r:id="rId11"/>
    <p:sldId id="26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407C10-53D9-4313-9F1C-9CDD022AAFDB}" v="14" dt="2025-12-14T22:01:35.741"/>
    <p1510:client id="{9D2D2A2A-A404-4607-B731-B1991285ABF3}" v="1" dt="2025-12-14T20:42:16.9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114" d="100"/>
          <a:sy n="114" d="100"/>
        </p:scale>
        <p:origin x="24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urgam Ashritha (Senior Student)" userId="8802c367-f154-435c-9dbe-af5e7146d1c2" providerId="ADAL" clId="{5394C7DE-FEA3-4EA3-A722-109DABDCE881}"/>
    <pc:docChg chg="undo custSel modSld">
      <pc:chgData name="Durgam Ashritha (Senior Student)" userId="8802c367-f154-435c-9dbe-af5e7146d1c2" providerId="ADAL" clId="{5394C7DE-FEA3-4EA3-A722-109DABDCE881}" dt="2025-12-15T14:15:09.765" v="1739" actId="14100"/>
      <pc:docMkLst>
        <pc:docMk/>
      </pc:docMkLst>
      <pc:sldChg chg="addSp delSp modSp mod">
        <pc:chgData name="Durgam Ashritha (Senior Student)" userId="8802c367-f154-435c-9dbe-af5e7146d1c2" providerId="ADAL" clId="{5394C7DE-FEA3-4EA3-A722-109DABDCE881}" dt="2025-12-15T12:39:16.090" v="1712" actId="1076"/>
        <pc:sldMkLst>
          <pc:docMk/>
          <pc:sldMk cId="2826039653" sldId="257"/>
        </pc:sldMkLst>
        <pc:spChg chg="mod">
          <ac:chgData name="Durgam Ashritha (Senior Student)" userId="8802c367-f154-435c-9dbe-af5e7146d1c2" providerId="ADAL" clId="{5394C7DE-FEA3-4EA3-A722-109DABDCE881}" dt="2025-12-09T13:59:58.862" v="5" actId="20577"/>
          <ac:spMkLst>
            <pc:docMk/>
            <pc:sldMk cId="2826039653" sldId="257"/>
            <ac:spMk id="2" creationId="{042F04D8-9AB5-4D11-9669-49D2A5ECE763}"/>
          </ac:spMkLst>
        </pc:spChg>
        <pc:spChg chg="mod">
          <ac:chgData name="Durgam Ashritha (Senior Student)" userId="8802c367-f154-435c-9dbe-af5e7146d1c2" providerId="ADAL" clId="{5394C7DE-FEA3-4EA3-A722-109DABDCE881}" dt="2025-12-09T14:09:50.276" v="524" actId="20577"/>
          <ac:spMkLst>
            <pc:docMk/>
            <pc:sldMk cId="2826039653" sldId="257"/>
            <ac:spMk id="3" creationId="{5848500A-83B8-4825-B4FC-89C2F51AC004}"/>
          </ac:spMkLst>
        </pc:spChg>
        <pc:picChg chg="add mod">
          <ac:chgData name="Durgam Ashritha (Senior Student)" userId="8802c367-f154-435c-9dbe-af5e7146d1c2" providerId="ADAL" clId="{5394C7DE-FEA3-4EA3-A722-109DABDCE881}" dt="2025-12-15T12:38:37.122" v="1708" actId="1076"/>
          <ac:picMkLst>
            <pc:docMk/>
            <pc:sldMk cId="2826039653" sldId="257"/>
            <ac:picMk id="5" creationId="{2AE4496A-6179-49BE-A901-FA6A6B41F5F3}"/>
          </ac:picMkLst>
        </pc:picChg>
        <pc:picChg chg="add mod">
          <ac:chgData name="Durgam Ashritha (Senior Student)" userId="8802c367-f154-435c-9dbe-af5e7146d1c2" providerId="ADAL" clId="{5394C7DE-FEA3-4EA3-A722-109DABDCE881}" dt="2025-12-15T12:39:16.090" v="1712" actId="1076"/>
          <ac:picMkLst>
            <pc:docMk/>
            <pc:sldMk cId="2826039653" sldId="257"/>
            <ac:picMk id="1028" creationId="{51918726-73D6-4D55-95AE-270D433AFC1B}"/>
          </ac:picMkLst>
        </pc:picChg>
        <pc:picChg chg="add mod">
          <ac:chgData name="Durgam Ashritha (Senior Student)" userId="8802c367-f154-435c-9dbe-af5e7146d1c2" providerId="ADAL" clId="{5394C7DE-FEA3-4EA3-A722-109DABDCE881}" dt="2025-12-15T12:39:12.114" v="1710" actId="1076"/>
          <ac:picMkLst>
            <pc:docMk/>
            <pc:sldMk cId="2826039653" sldId="257"/>
            <ac:picMk id="3074" creationId="{D28DBDF9-38FD-4BDC-8445-AA57DAA6BE37}"/>
          </ac:picMkLst>
        </pc:picChg>
      </pc:sldChg>
      <pc:sldChg chg="addSp modSp mod">
        <pc:chgData name="Durgam Ashritha (Senior Student)" userId="8802c367-f154-435c-9dbe-af5e7146d1c2" providerId="ADAL" clId="{5394C7DE-FEA3-4EA3-A722-109DABDCE881}" dt="2025-12-15T12:26:08.574" v="1226" actId="14100"/>
        <pc:sldMkLst>
          <pc:docMk/>
          <pc:sldMk cId="703520288" sldId="258"/>
        </pc:sldMkLst>
        <pc:spChg chg="mod">
          <ac:chgData name="Durgam Ashritha (Senior Student)" userId="8802c367-f154-435c-9dbe-af5e7146d1c2" providerId="ADAL" clId="{5394C7DE-FEA3-4EA3-A722-109DABDCE881}" dt="2025-12-09T14:20:30.469" v="914" actId="20577"/>
          <ac:spMkLst>
            <pc:docMk/>
            <pc:sldMk cId="703520288" sldId="258"/>
            <ac:spMk id="3" creationId="{3FD59264-9F40-40B6-B72D-9581D5A85148}"/>
          </ac:spMkLst>
        </pc:spChg>
        <pc:picChg chg="add mod">
          <ac:chgData name="Durgam Ashritha (Senior Student)" userId="8802c367-f154-435c-9dbe-af5e7146d1c2" providerId="ADAL" clId="{5394C7DE-FEA3-4EA3-A722-109DABDCE881}" dt="2025-12-15T12:25:41.812" v="1221" actId="1076"/>
          <ac:picMkLst>
            <pc:docMk/>
            <pc:sldMk cId="703520288" sldId="258"/>
            <ac:picMk id="1026" creationId="{B745BCE0-F4ED-4D98-87F0-207A530E0812}"/>
          </ac:picMkLst>
        </pc:picChg>
        <pc:picChg chg="add mod">
          <ac:chgData name="Durgam Ashritha (Senior Student)" userId="8802c367-f154-435c-9dbe-af5e7146d1c2" providerId="ADAL" clId="{5394C7DE-FEA3-4EA3-A722-109DABDCE881}" dt="2025-12-15T12:25:52.257" v="1223" actId="1076"/>
          <ac:picMkLst>
            <pc:docMk/>
            <pc:sldMk cId="703520288" sldId="258"/>
            <ac:picMk id="1028" creationId="{DD420482-8BC4-4624-AAF7-087AB98460EC}"/>
          </ac:picMkLst>
        </pc:picChg>
        <pc:picChg chg="add mod">
          <ac:chgData name="Durgam Ashritha (Senior Student)" userId="8802c367-f154-435c-9dbe-af5e7146d1c2" providerId="ADAL" clId="{5394C7DE-FEA3-4EA3-A722-109DABDCE881}" dt="2025-12-15T12:26:08.574" v="1226" actId="14100"/>
          <ac:picMkLst>
            <pc:docMk/>
            <pc:sldMk cId="703520288" sldId="258"/>
            <ac:picMk id="1030" creationId="{A3FC2412-9342-4246-88B9-9B4BACA9220C}"/>
          </ac:picMkLst>
        </pc:picChg>
      </pc:sldChg>
      <pc:sldChg chg="addSp delSp modSp mod">
        <pc:chgData name="Durgam Ashritha (Senior Student)" userId="8802c367-f154-435c-9dbe-af5e7146d1c2" providerId="ADAL" clId="{5394C7DE-FEA3-4EA3-A722-109DABDCE881}" dt="2025-12-15T13:56:03.302" v="1715" actId="21"/>
        <pc:sldMkLst>
          <pc:docMk/>
          <pc:sldMk cId="448451284" sldId="259"/>
        </pc:sldMkLst>
        <pc:spChg chg="mod">
          <ac:chgData name="Durgam Ashritha (Senior Student)" userId="8802c367-f154-435c-9dbe-af5e7146d1c2" providerId="ADAL" clId="{5394C7DE-FEA3-4EA3-A722-109DABDCE881}" dt="2025-12-09T14:43:51.252" v="1217" actId="20577"/>
          <ac:spMkLst>
            <pc:docMk/>
            <pc:sldMk cId="448451284" sldId="259"/>
            <ac:spMk id="3" creationId="{AD22F64D-0496-4AE8-8E35-BD2FD63621EB}"/>
          </ac:spMkLst>
        </pc:spChg>
        <pc:spChg chg="add mod">
          <ac:chgData name="Durgam Ashritha (Senior Student)" userId="8802c367-f154-435c-9dbe-af5e7146d1c2" providerId="ADAL" clId="{5394C7DE-FEA3-4EA3-A722-109DABDCE881}" dt="2025-12-15T13:55:17.553" v="1713" actId="1076"/>
          <ac:spMkLst>
            <pc:docMk/>
            <pc:sldMk cId="448451284" sldId="259"/>
            <ac:spMk id="11" creationId="{BD242126-E1CF-4572-AAA7-5BFF5914D08D}"/>
          </ac:spMkLst>
        </pc:spChg>
        <pc:spChg chg="add del mod">
          <ac:chgData name="Durgam Ashritha (Senior Student)" userId="8802c367-f154-435c-9dbe-af5e7146d1c2" providerId="ADAL" clId="{5394C7DE-FEA3-4EA3-A722-109DABDCE881}" dt="2025-12-15T12:26:48.843" v="1227" actId="478"/>
          <ac:spMkLst>
            <pc:docMk/>
            <pc:sldMk cId="448451284" sldId="259"/>
            <ac:spMk id="13" creationId="{27F739A1-E4FC-4A83-8CD3-67FC1CAE59B0}"/>
          </ac:spMkLst>
        </pc:spChg>
        <pc:picChg chg="add del mod">
          <ac:chgData name="Durgam Ashritha (Senior Student)" userId="8802c367-f154-435c-9dbe-af5e7146d1c2" providerId="ADAL" clId="{5394C7DE-FEA3-4EA3-A722-109DABDCE881}" dt="2025-12-15T13:56:03.302" v="1715" actId="21"/>
          <ac:picMkLst>
            <pc:docMk/>
            <pc:sldMk cId="448451284" sldId="259"/>
            <ac:picMk id="5" creationId="{A1743663-17D3-4F53-AABD-E3B40BC4AFF2}"/>
          </ac:picMkLst>
        </pc:picChg>
        <pc:picChg chg="add mod">
          <ac:chgData name="Durgam Ashritha (Senior Student)" userId="8802c367-f154-435c-9dbe-af5e7146d1c2" providerId="ADAL" clId="{5394C7DE-FEA3-4EA3-A722-109DABDCE881}" dt="2025-12-09T14:36:20.845" v="1147" actId="1076"/>
          <ac:picMkLst>
            <pc:docMk/>
            <pc:sldMk cId="448451284" sldId="259"/>
            <ac:picMk id="7" creationId="{5277E6C7-0785-455A-8ACF-EEF42EB7CA58}"/>
          </ac:picMkLst>
        </pc:picChg>
        <pc:picChg chg="add mod ord">
          <ac:chgData name="Durgam Ashritha (Senior Student)" userId="8802c367-f154-435c-9dbe-af5e7146d1c2" providerId="ADAL" clId="{5394C7DE-FEA3-4EA3-A722-109DABDCE881}" dt="2025-12-09T14:34:17.214" v="1119" actId="171"/>
          <ac:picMkLst>
            <pc:docMk/>
            <pc:sldMk cId="448451284" sldId="259"/>
            <ac:picMk id="9" creationId="{9B998768-95ED-41C7-A1F3-2B91BD7E4C1B}"/>
          </ac:picMkLst>
        </pc:picChg>
      </pc:sldChg>
      <pc:sldChg chg="addSp modSp mod">
        <pc:chgData name="Durgam Ashritha (Senior Student)" userId="8802c367-f154-435c-9dbe-af5e7146d1c2" providerId="ADAL" clId="{5394C7DE-FEA3-4EA3-A722-109DABDCE881}" dt="2025-12-15T12:38:00.742" v="1702" actId="20577"/>
        <pc:sldMkLst>
          <pc:docMk/>
          <pc:sldMk cId="2708656507" sldId="260"/>
        </pc:sldMkLst>
        <pc:spChg chg="mod">
          <ac:chgData name="Durgam Ashritha (Senior Student)" userId="8802c367-f154-435c-9dbe-af5e7146d1c2" providerId="ADAL" clId="{5394C7DE-FEA3-4EA3-A722-109DABDCE881}" dt="2025-12-15T12:38:00.742" v="1702" actId="20577"/>
          <ac:spMkLst>
            <pc:docMk/>
            <pc:sldMk cId="2708656507" sldId="260"/>
            <ac:spMk id="3" creationId="{6AC9D23A-077A-42AF-A59A-48BD7EEE5361}"/>
          </ac:spMkLst>
        </pc:spChg>
        <pc:spChg chg="add mod">
          <ac:chgData name="Durgam Ashritha (Senior Student)" userId="8802c367-f154-435c-9dbe-af5e7146d1c2" providerId="ADAL" clId="{5394C7DE-FEA3-4EA3-A722-109DABDCE881}" dt="2025-12-15T12:37:36.938" v="1701" actId="14100"/>
          <ac:spMkLst>
            <pc:docMk/>
            <pc:sldMk cId="2708656507" sldId="260"/>
            <ac:spMk id="4" creationId="{4DBDFC76-D7D7-4360-BFD2-754BA79981E2}"/>
          </ac:spMkLst>
        </pc:spChg>
      </pc:sldChg>
      <pc:sldChg chg="addSp delSp modSp mod modAnim">
        <pc:chgData name="Durgam Ashritha (Senior Student)" userId="8802c367-f154-435c-9dbe-af5e7146d1c2" providerId="ADAL" clId="{5394C7DE-FEA3-4EA3-A722-109DABDCE881}" dt="2025-12-15T12:36:23.046" v="1625" actId="2085"/>
        <pc:sldMkLst>
          <pc:docMk/>
          <pc:sldMk cId="2577352079" sldId="261"/>
        </pc:sldMkLst>
        <pc:spChg chg="del">
          <ac:chgData name="Durgam Ashritha (Senior Student)" userId="8802c367-f154-435c-9dbe-af5e7146d1c2" providerId="ADAL" clId="{5394C7DE-FEA3-4EA3-A722-109DABDCE881}" dt="2025-12-15T12:26:58.019" v="1231" actId="478"/>
          <ac:spMkLst>
            <pc:docMk/>
            <pc:sldMk cId="2577352079" sldId="261"/>
            <ac:spMk id="3" creationId="{999461B0-E6DD-4AA5-8A5B-5BBA43ADE4DC}"/>
          </ac:spMkLst>
        </pc:spChg>
        <pc:spChg chg="add mod">
          <ac:chgData name="Durgam Ashritha (Senior Student)" userId="8802c367-f154-435c-9dbe-af5e7146d1c2" providerId="ADAL" clId="{5394C7DE-FEA3-4EA3-A722-109DABDCE881}" dt="2025-12-15T12:27:00.649" v="1232" actId="1076"/>
          <ac:spMkLst>
            <pc:docMk/>
            <pc:sldMk cId="2577352079" sldId="261"/>
            <ac:spMk id="4" creationId="{7B9CAAD7-2C73-47F5-8F43-D9F2A4DFEDF0}"/>
          </ac:spMkLst>
        </pc:spChg>
        <pc:spChg chg="add del">
          <ac:chgData name="Durgam Ashritha (Senior Student)" userId="8802c367-f154-435c-9dbe-af5e7146d1c2" providerId="ADAL" clId="{5394C7DE-FEA3-4EA3-A722-109DABDCE881}" dt="2025-12-15T12:27:22.345" v="1234"/>
          <ac:spMkLst>
            <pc:docMk/>
            <pc:sldMk cId="2577352079" sldId="261"/>
            <ac:spMk id="5" creationId="{E917271C-CCCA-4424-889E-2787B65ADC5B}"/>
          </ac:spMkLst>
        </pc:spChg>
        <pc:spChg chg="add mod">
          <ac:chgData name="Durgam Ashritha (Senior Student)" userId="8802c367-f154-435c-9dbe-af5e7146d1c2" providerId="ADAL" clId="{5394C7DE-FEA3-4EA3-A722-109DABDCE881}" dt="2025-12-15T12:29:05.757" v="1301" actId="20577"/>
          <ac:spMkLst>
            <pc:docMk/>
            <pc:sldMk cId="2577352079" sldId="261"/>
            <ac:spMk id="7" creationId="{9AC7670B-F5A5-4085-8FE5-2692EA09C2DD}"/>
          </ac:spMkLst>
        </pc:spChg>
        <pc:spChg chg="add del">
          <ac:chgData name="Durgam Ashritha (Senior Student)" userId="8802c367-f154-435c-9dbe-af5e7146d1c2" providerId="ADAL" clId="{5394C7DE-FEA3-4EA3-A722-109DABDCE881}" dt="2025-12-15T12:28:19.333" v="1249"/>
          <ac:spMkLst>
            <pc:docMk/>
            <pc:sldMk cId="2577352079" sldId="261"/>
            <ac:spMk id="8" creationId="{BB2478A8-9EF0-4F7E-BBD0-7D3C0C08356B}"/>
          </ac:spMkLst>
        </pc:spChg>
        <pc:spChg chg="add mod">
          <ac:chgData name="Durgam Ashritha (Senior Student)" userId="8802c367-f154-435c-9dbe-af5e7146d1c2" providerId="ADAL" clId="{5394C7DE-FEA3-4EA3-A722-109DABDCE881}" dt="2025-12-15T12:28:53.110" v="1293" actId="404"/>
          <ac:spMkLst>
            <pc:docMk/>
            <pc:sldMk cId="2577352079" sldId="261"/>
            <ac:spMk id="10" creationId="{D9322BE5-F497-43B8-B27D-64EA0E439B8D}"/>
          </ac:spMkLst>
        </pc:spChg>
        <pc:spChg chg="add del">
          <ac:chgData name="Durgam Ashritha (Senior Student)" userId="8802c367-f154-435c-9dbe-af5e7146d1c2" providerId="ADAL" clId="{5394C7DE-FEA3-4EA3-A722-109DABDCE881}" dt="2025-12-15T12:33:35.467" v="1492" actId="22"/>
          <ac:spMkLst>
            <pc:docMk/>
            <pc:sldMk cId="2577352079" sldId="261"/>
            <ac:spMk id="12" creationId="{7071C938-344B-433E-8A3C-4C320322B39D}"/>
          </ac:spMkLst>
        </pc:spChg>
        <pc:spChg chg="add mod">
          <ac:chgData name="Durgam Ashritha (Senior Student)" userId="8802c367-f154-435c-9dbe-af5e7146d1c2" providerId="ADAL" clId="{5394C7DE-FEA3-4EA3-A722-109DABDCE881}" dt="2025-12-15T12:35:36.514" v="1617" actId="1076"/>
          <ac:spMkLst>
            <pc:docMk/>
            <pc:sldMk cId="2577352079" sldId="261"/>
            <ac:spMk id="14" creationId="{C89CB350-BC76-418C-8F64-9EE76F29E722}"/>
          </ac:spMkLst>
        </pc:spChg>
        <pc:spChg chg="add mod">
          <ac:chgData name="Durgam Ashritha (Senior Student)" userId="8802c367-f154-435c-9dbe-af5e7146d1c2" providerId="ADAL" clId="{5394C7DE-FEA3-4EA3-A722-109DABDCE881}" dt="2025-12-15T12:36:23.046" v="1625" actId="2085"/>
          <ac:spMkLst>
            <pc:docMk/>
            <pc:sldMk cId="2577352079" sldId="261"/>
            <ac:spMk id="15" creationId="{6D67241D-F168-448F-8817-745C09E02A39}"/>
          </ac:spMkLst>
        </pc:spChg>
        <pc:picChg chg="add mod">
          <ac:chgData name="Durgam Ashritha (Senior Student)" userId="8802c367-f154-435c-9dbe-af5e7146d1c2" providerId="ADAL" clId="{5394C7DE-FEA3-4EA3-A722-109DABDCE881}" dt="2025-12-15T12:33:52.178" v="1496" actId="1076"/>
          <ac:picMkLst>
            <pc:docMk/>
            <pc:sldMk cId="2577352079" sldId="261"/>
            <ac:picMk id="13" creationId="{D572833C-22A1-4021-91F8-8F79404E401E}"/>
          </ac:picMkLst>
        </pc:picChg>
      </pc:sldChg>
      <pc:sldChg chg="addSp delSp modSp mod">
        <pc:chgData name="Durgam Ashritha (Senior Student)" userId="8802c367-f154-435c-9dbe-af5e7146d1c2" providerId="ADAL" clId="{5394C7DE-FEA3-4EA3-A722-109DABDCE881}" dt="2025-12-09T13:59:53.687" v="4" actId="1076"/>
        <pc:sldMkLst>
          <pc:docMk/>
          <pc:sldMk cId="4073996838" sldId="262"/>
        </pc:sldMkLst>
        <pc:picChg chg="add del mod">
          <ac:chgData name="Durgam Ashritha (Senior Student)" userId="8802c367-f154-435c-9dbe-af5e7146d1c2" providerId="ADAL" clId="{5394C7DE-FEA3-4EA3-A722-109DABDCE881}" dt="2025-12-09T13:59:53.687" v="4" actId="1076"/>
          <ac:picMkLst>
            <pc:docMk/>
            <pc:sldMk cId="4073996838" sldId="262"/>
            <ac:picMk id="4" creationId="{E98837D9-16B1-4A6A-B281-2EA6E77A5549}"/>
          </ac:picMkLst>
        </pc:picChg>
      </pc:sldChg>
      <pc:sldChg chg="addSp delSp modSp mod delAnim modAnim">
        <pc:chgData name="Durgam Ashritha (Senior Student)" userId="8802c367-f154-435c-9dbe-af5e7146d1c2" providerId="ADAL" clId="{5394C7DE-FEA3-4EA3-A722-109DABDCE881}" dt="2025-12-15T14:15:09.765" v="1739" actId="14100"/>
        <pc:sldMkLst>
          <pc:docMk/>
          <pc:sldMk cId="2476639918" sldId="263"/>
        </pc:sldMkLst>
        <pc:spChg chg="mod">
          <ac:chgData name="Durgam Ashritha (Senior Student)" userId="8802c367-f154-435c-9dbe-af5e7146d1c2" providerId="ADAL" clId="{5394C7DE-FEA3-4EA3-A722-109DABDCE881}" dt="2025-12-15T12:31:26.978" v="1329" actId="20577"/>
          <ac:spMkLst>
            <pc:docMk/>
            <pc:sldMk cId="2476639918" sldId="263"/>
            <ac:spMk id="2" creationId="{DD672504-C828-8BBC-6A89-5194F71DABE9}"/>
          </ac:spMkLst>
        </pc:spChg>
        <pc:spChg chg="mod">
          <ac:chgData name="Durgam Ashritha (Senior Student)" userId="8802c367-f154-435c-9dbe-af5e7146d1c2" providerId="ADAL" clId="{5394C7DE-FEA3-4EA3-A722-109DABDCE881}" dt="2025-12-15T14:12:00.512" v="1730" actId="20577"/>
          <ac:spMkLst>
            <pc:docMk/>
            <pc:sldMk cId="2476639918" sldId="263"/>
            <ac:spMk id="8" creationId="{CE7D882F-2211-177D-0A90-A2CB093B2C06}"/>
          </ac:spMkLst>
        </pc:spChg>
        <pc:picChg chg="add del mod">
          <ac:chgData name="Durgam Ashritha (Senior Student)" userId="8802c367-f154-435c-9dbe-af5e7146d1c2" providerId="ADAL" clId="{5394C7DE-FEA3-4EA3-A722-109DABDCE881}" dt="2025-12-15T14:11:24.446" v="1716" actId="478"/>
          <ac:picMkLst>
            <pc:docMk/>
            <pc:sldMk cId="2476639918" sldId="263"/>
            <ac:picMk id="3" creationId="{E8D4200A-E7DA-46E5-889F-4477F936BBD5}"/>
          </ac:picMkLst>
        </pc:picChg>
        <pc:picChg chg="mod">
          <ac:chgData name="Durgam Ashritha (Senior Student)" userId="8802c367-f154-435c-9dbe-af5e7146d1c2" providerId="ADAL" clId="{5394C7DE-FEA3-4EA3-A722-109DABDCE881}" dt="2025-12-15T14:15:09.765" v="1739" actId="14100"/>
          <ac:picMkLst>
            <pc:docMk/>
            <pc:sldMk cId="2476639918" sldId="263"/>
            <ac:picMk id="4" creationId="{9E0F7AD7-3761-2BB3-C322-5573BCAB12D4}"/>
          </ac:picMkLst>
        </pc:picChg>
        <pc:picChg chg="add del mod">
          <ac:chgData name="Durgam Ashritha (Senior Student)" userId="8802c367-f154-435c-9dbe-af5e7146d1c2" providerId="ADAL" clId="{5394C7DE-FEA3-4EA3-A722-109DABDCE881}" dt="2025-12-15T14:14:27.873" v="1731" actId="478"/>
          <ac:picMkLst>
            <pc:docMk/>
            <pc:sldMk cId="2476639918" sldId="263"/>
            <ac:picMk id="5" creationId="{82B7DA46-6175-46B0-8304-D61DD7506C82}"/>
          </ac:picMkLst>
        </pc:picChg>
        <pc:picChg chg="add mod">
          <ac:chgData name="Durgam Ashritha (Senior Student)" userId="8802c367-f154-435c-9dbe-af5e7146d1c2" providerId="ADAL" clId="{5394C7DE-FEA3-4EA3-A722-109DABDCE881}" dt="2025-12-15T14:14:51.372" v="1736" actId="14100"/>
          <ac:picMkLst>
            <pc:docMk/>
            <pc:sldMk cId="2476639918" sldId="263"/>
            <ac:picMk id="6" creationId="{30340A2A-56C2-42D4-B3B3-2C0B93E4626F}"/>
          </ac:picMkLst>
        </pc:picChg>
        <pc:picChg chg="mod">
          <ac:chgData name="Durgam Ashritha (Senior Student)" userId="8802c367-f154-435c-9dbe-af5e7146d1c2" providerId="ADAL" clId="{5394C7DE-FEA3-4EA3-A722-109DABDCE881}" dt="2025-12-15T12:31:00.403" v="1306" actId="1076"/>
          <ac:picMkLst>
            <pc:docMk/>
            <pc:sldMk cId="2476639918" sldId="263"/>
            <ac:picMk id="7" creationId="{16966A2C-87BD-AA79-922A-2AA11C359C3F}"/>
          </ac:picMkLst>
        </pc:picChg>
      </pc:sldChg>
    </pc:docChg>
  </pc:docChgLst>
  <pc:docChgLst>
    <pc:chgData name="Durgam Ashritha (Senior Student)" userId="8802c367-f154-435c-9dbe-af5e7146d1c2" providerId="ADAL" clId="{4CF0ED46-0C36-468E-9B63-FD454888A78B}"/>
    <pc:docChg chg="undo redo custSel addSld modSld">
      <pc:chgData name="Durgam Ashritha (Senior Student)" userId="8802c367-f154-435c-9dbe-af5e7146d1c2" providerId="ADAL" clId="{4CF0ED46-0C36-468E-9B63-FD454888A78B}" dt="2025-12-14T22:02:50.462" v="499" actId="20577"/>
      <pc:docMkLst>
        <pc:docMk/>
      </pc:docMkLst>
      <pc:sldChg chg="addSp delSp modSp mod delAnim modAnim">
        <pc:chgData name="Durgam Ashritha (Senior Student)" userId="8802c367-f154-435c-9dbe-af5e7146d1c2" providerId="ADAL" clId="{4CF0ED46-0C36-468E-9B63-FD454888A78B}" dt="2025-12-14T21:54:48.503" v="354" actId="113"/>
        <pc:sldMkLst>
          <pc:docMk/>
          <pc:sldMk cId="448451284" sldId="259"/>
        </pc:sldMkLst>
        <pc:spChg chg="mod">
          <ac:chgData name="Durgam Ashritha (Senior Student)" userId="8802c367-f154-435c-9dbe-af5e7146d1c2" providerId="ADAL" clId="{4CF0ED46-0C36-468E-9B63-FD454888A78B}" dt="2025-12-14T21:54:48.503" v="354" actId="113"/>
          <ac:spMkLst>
            <pc:docMk/>
            <pc:sldMk cId="448451284" sldId="259"/>
            <ac:spMk id="3" creationId="{AD22F64D-0496-4AE8-8E35-BD2FD63621EB}"/>
          </ac:spMkLst>
        </pc:spChg>
        <pc:spChg chg="mod">
          <ac:chgData name="Durgam Ashritha (Senior Student)" userId="8802c367-f154-435c-9dbe-af5e7146d1c2" providerId="ADAL" clId="{4CF0ED46-0C36-468E-9B63-FD454888A78B}" dt="2025-12-14T21:53:11.890" v="140" actId="1076"/>
          <ac:spMkLst>
            <pc:docMk/>
            <pc:sldMk cId="448451284" sldId="259"/>
            <ac:spMk id="11" creationId="{BD242126-E1CF-4572-AAA7-5BFF5914D08D}"/>
          </ac:spMkLst>
        </pc:spChg>
        <pc:spChg chg="mod">
          <ac:chgData name="Durgam Ashritha (Senior Student)" userId="8802c367-f154-435c-9dbe-af5e7146d1c2" providerId="ADAL" clId="{4CF0ED46-0C36-468E-9B63-FD454888A78B}" dt="2025-12-14T21:53:08.322" v="139" actId="1076"/>
          <ac:spMkLst>
            <pc:docMk/>
            <pc:sldMk cId="448451284" sldId="259"/>
            <ac:spMk id="13" creationId="{27F739A1-E4FC-4A83-8CD3-67FC1CAE59B0}"/>
          </ac:spMkLst>
        </pc:spChg>
        <pc:picChg chg="add del mod">
          <ac:chgData name="Durgam Ashritha (Senior Student)" userId="8802c367-f154-435c-9dbe-af5e7146d1c2" providerId="ADAL" clId="{4CF0ED46-0C36-468E-9B63-FD454888A78B}" dt="2025-12-14T21:47:57.365" v="80" actId="478"/>
          <ac:picMkLst>
            <pc:docMk/>
            <pc:sldMk cId="448451284" sldId="259"/>
            <ac:picMk id="4" creationId="{5E96ABD5-2B25-3931-E07C-C503661400ED}"/>
          </ac:picMkLst>
        </pc:picChg>
        <pc:picChg chg="mod">
          <ac:chgData name="Durgam Ashritha (Senior Student)" userId="8802c367-f154-435c-9dbe-af5e7146d1c2" providerId="ADAL" clId="{4CF0ED46-0C36-468E-9B63-FD454888A78B}" dt="2025-12-14T21:53:05.338" v="138" actId="1076"/>
          <ac:picMkLst>
            <pc:docMk/>
            <pc:sldMk cId="448451284" sldId="259"/>
            <ac:picMk id="5" creationId="{A1743663-17D3-4F53-AABD-E3B40BC4AFF2}"/>
          </ac:picMkLst>
        </pc:picChg>
        <pc:picChg chg="mod">
          <ac:chgData name="Durgam Ashritha (Senior Student)" userId="8802c367-f154-435c-9dbe-af5e7146d1c2" providerId="ADAL" clId="{4CF0ED46-0C36-468E-9B63-FD454888A78B}" dt="2025-12-14T21:53:03.657" v="137" actId="1076"/>
          <ac:picMkLst>
            <pc:docMk/>
            <pc:sldMk cId="448451284" sldId="259"/>
            <ac:picMk id="7" creationId="{5277E6C7-0785-455A-8ACF-EEF42EB7CA58}"/>
          </ac:picMkLst>
        </pc:picChg>
        <pc:picChg chg="mod">
          <ac:chgData name="Durgam Ashritha (Senior Student)" userId="8802c367-f154-435c-9dbe-af5e7146d1c2" providerId="ADAL" clId="{4CF0ED46-0C36-468E-9B63-FD454888A78B}" dt="2025-12-14T21:46:04.070" v="6" actId="1076"/>
          <ac:picMkLst>
            <pc:docMk/>
            <pc:sldMk cId="448451284" sldId="259"/>
            <ac:picMk id="9" creationId="{9B998768-95ED-41C7-A1F3-2B91BD7E4C1B}"/>
          </ac:picMkLst>
        </pc:picChg>
      </pc:sldChg>
      <pc:sldChg chg="addSp delSp modSp mod">
        <pc:chgData name="Durgam Ashritha (Senior Student)" userId="8802c367-f154-435c-9dbe-af5e7146d1c2" providerId="ADAL" clId="{4CF0ED46-0C36-468E-9B63-FD454888A78B}" dt="2025-12-14T22:02:50.462" v="499" actId="20577"/>
        <pc:sldMkLst>
          <pc:docMk/>
          <pc:sldMk cId="2708656507" sldId="260"/>
        </pc:sldMkLst>
        <pc:spChg chg="add del mod">
          <ac:chgData name="Durgam Ashritha (Senior Student)" userId="8802c367-f154-435c-9dbe-af5e7146d1c2" providerId="ADAL" clId="{4CF0ED46-0C36-468E-9B63-FD454888A78B}" dt="2025-12-14T22:02:50.462" v="499" actId="20577"/>
          <ac:spMkLst>
            <pc:docMk/>
            <pc:sldMk cId="2708656507" sldId="260"/>
            <ac:spMk id="3" creationId="{6AC9D23A-077A-42AF-A59A-48BD7EEE5361}"/>
          </ac:spMkLst>
        </pc:spChg>
        <pc:spChg chg="add del">
          <ac:chgData name="Durgam Ashritha (Senior Student)" userId="8802c367-f154-435c-9dbe-af5e7146d1c2" providerId="ADAL" clId="{4CF0ED46-0C36-468E-9B63-FD454888A78B}" dt="2025-12-14T22:01:22.440" v="454" actId="478"/>
          <ac:spMkLst>
            <pc:docMk/>
            <pc:sldMk cId="2708656507" sldId="260"/>
            <ac:spMk id="4" creationId="{46984285-E33C-E06B-1D1A-9D980F417D4E}"/>
          </ac:spMkLst>
        </pc:spChg>
        <pc:spChg chg="add mod">
          <ac:chgData name="Durgam Ashritha (Senior Student)" userId="8802c367-f154-435c-9dbe-af5e7146d1c2" providerId="ADAL" clId="{4CF0ED46-0C36-468E-9B63-FD454888A78B}" dt="2025-12-14T22:01:20.221" v="453" actId="478"/>
          <ac:spMkLst>
            <pc:docMk/>
            <pc:sldMk cId="2708656507" sldId="260"/>
            <ac:spMk id="5" creationId="{EBE87C08-4A9B-B48A-DBAE-573EC279782A}"/>
          </ac:spMkLst>
        </pc:spChg>
      </pc:sldChg>
      <pc:sldChg chg="addSp delSp modSp new mod modAnim">
        <pc:chgData name="Durgam Ashritha (Senior Student)" userId="8802c367-f154-435c-9dbe-af5e7146d1c2" providerId="ADAL" clId="{4CF0ED46-0C36-468E-9B63-FD454888A78B}" dt="2025-12-14T21:54:40.801" v="353" actId="20577"/>
        <pc:sldMkLst>
          <pc:docMk/>
          <pc:sldMk cId="2476639918" sldId="263"/>
        </pc:sldMkLst>
        <pc:spChg chg="mod">
          <ac:chgData name="Durgam Ashritha (Senior Student)" userId="8802c367-f154-435c-9dbe-af5e7146d1c2" providerId="ADAL" clId="{4CF0ED46-0C36-468E-9B63-FD454888A78B}" dt="2025-12-14T21:47:51.960" v="79" actId="20577"/>
          <ac:spMkLst>
            <pc:docMk/>
            <pc:sldMk cId="2476639918" sldId="263"/>
            <ac:spMk id="2" creationId="{DD672504-C828-8BBC-6A89-5194F71DABE9}"/>
          </ac:spMkLst>
        </pc:spChg>
        <pc:spChg chg="del">
          <ac:chgData name="Durgam Ashritha (Senior Student)" userId="8802c367-f154-435c-9dbe-af5e7146d1c2" providerId="ADAL" clId="{4CF0ED46-0C36-468E-9B63-FD454888A78B}" dt="2025-12-14T21:51:50.246" v="86"/>
          <ac:spMkLst>
            <pc:docMk/>
            <pc:sldMk cId="2476639918" sldId="263"/>
            <ac:spMk id="3" creationId="{225FFAD2-5B3F-2548-CBAE-24D5D3F9ED00}"/>
          </ac:spMkLst>
        </pc:spChg>
        <pc:spChg chg="add del">
          <ac:chgData name="Durgam Ashritha (Senior Student)" userId="8802c367-f154-435c-9dbe-af5e7146d1c2" providerId="ADAL" clId="{4CF0ED46-0C36-468E-9B63-FD454888A78B}" dt="2025-12-14T21:51:37.208" v="85" actId="22"/>
          <ac:spMkLst>
            <pc:docMk/>
            <pc:sldMk cId="2476639918" sldId="263"/>
            <ac:spMk id="6" creationId="{EB73D8C5-1A0C-B523-BAE3-67F63DE4D634}"/>
          </ac:spMkLst>
        </pc:spChg>
        <pc:spChg chg="add mod">
          <ac:chgData name="Durgam Ashritha (Senior Student)" userId="8802c367-f154-435c-9dbe-af5e7146d1c2" providerId="ADAL" clId="{4CF0ED46-0C36-468E-9B63-FD454888A78B}" dt="2025-12-14T21:54:40.801" v="353" actId="20577"/>
          <ac:spMkLst>
            <pc:docMk/>
            <pc:sldMk cId="2476639918" sldId="263"/>
            <ac:spMk id="8" creationId="{CE7D882F-2211-177D-0A90-A2CB093B2C06}"/>
          </ac:spMkLst>
        </pc:spChg>
        <pc:picChg chg="add mod">
          <ac:chgData name="Durgam Ashritha (Senior Student)" userId="8802c367-f154-435c-9dbe-af5e7146d1c2" providerId="ADAL" clId="{4CF0ED46-0C36-468E-9B63-FD454888A78B}" dt="2025-12-14T21:48:07.008" v="83" actId="1076"/>
          <ac:picMkLst>
            <pc:docMk/>
            <pc:sldMk cId="2476639918" sldId="263"/>
            <ac:picMk id="4" creationId="{9E0F7AD7-3761-2BB3-C322-5573BCAB12D4}"/>
          </ac:picMkLst>
        </pc:picChg>
        <pc:picChg chg="add mod">
          <ac:chgData name="Durgam Ashritha (Senior Student)" userId="8802c367-f154-435c-9dbe-af5e7146d1c2" providerId="ADAL" clId="{4CF0ED46-0C36-468E-9B63-FD454888A78B}" dt="2025-12-14T21:52:01.898" v="89" actId="1076"/>
          <ac:picMkLst>
            <pc:docMk/>
            <pc:sldMk cId="2476639918" sldId="263"/>
            <ac:picMk id="7" creationId="{16966A2C-87BD-AA79-922A-2AA11C359C3F}"/>
          </ac:picMkLst>
        </pc:picChg>
      </pc:sldChg>
    </pc:docChg>
  </pc:docChgLst>
  <pc:docChgLst>
    <pc:chgData name="Durgam Ashritha (Senior Student)" userId="8802c367-f154-435c-9dbe-af5e7146d1c2" providerId="ADAL" clId="{2B0D320B-52D5-4B4C-895D-843E38CA0D15}"/>
    <pc:docChg chg="modSld">
      <pc:chgData name="Durgam Ashritha (Senior Student)" userId="8802c367-f154-435c-9dbe-af5e7146d1c2" providerId="ADAL" clId="{2B0D320B-52D5-4B4C-895D-843E38CA0D15}" dt="2025-12-14T20:43:35.185" v="10" actId="1076"/>
      <pc:docMkLst>
        <pc:docMk/>
      </pc:docMkLst>
      <pc:sldChg chg="modSp mod">
        <pc:chgData name="Durgam Ashritha (Senior Student)" userId="8802c367-f154-435c-9dbe-af5e7146d1c2" providerId="ADAL" clId="{2B0D320B-52D5-4B4C-895D-843E38CA0D15}" dt="2025-12-14T20:43:35.185" v="10" actId="1076"/>
        <pc:sldMkLst>
          <pc:docMk/>
          <pc:sldMk cId="448451284" sldId="259"/>
        </pc:sldMkLst>
        <pc:spChg chg="mod">
          <ac:chgData name="Durgam Ashritha (Senior Student)" userId="8802c367-f154-435c-9dbe-af5e7146d1c2" providerId="ADAL" clId="{2B0D320B-52D5-4B4C-895D-843E38CA0D15}" dt="2025-12-14T20:43:35.185" v="10" actId="1076"/>
          <ac:spMkLst>
            <pc:docMk/>
            <pc:sldMk cId="448451284" sldId="259"/>
            <ac:spMk id="2" creationId="{9AFAA44F-DAEF-4C15-8BAA-962F8E6B3F59}"/>
          </ac:spMkLst>
        </pc:spChg>
        <pc:spChg chg="mod">
          <ac:chgData name="Durgam Ashritha (Senior Student)" userId="8802c367-f154-435c-9dbe-af5e7146d1c2" providerId="ADAL" clId="{2B0D320B-52D5-4B4C-895D-843E38CA0D15}" dt="2025-12-14T20:42:24.332" v="7" actId="20577"/>
          <ac:spMkLst>
            <pc:docMk/>
            <pc:sldMk cId="448451284" sldId="259"/>
            <ac:spMk id="3" creationId="{AD22F64D-0496-4AE8-8E35-BD2FD63621EB}"/>
          </ac:spMkLst>
        </pc:spChg>
        <pc:picChg chg="mod">
          <ac:chgData name="Durgam Ashritha (Senior Student)" userId="8802c367-f154-435c-9dbe-af5e7146d1c2" providerId="ADAL" clId="{2B0D320B-52D5-4B4C-895D-843E38CA0D15}" dt="2025-12-14T20:43:25.935" v="8" actId="1076"/>
          <ac:picMkLst>
            <pc:docMk/>
            <pc:sldMk cId="448451284" sldId="259"/>
            <ac:picMk id="7" creationId="{5277E6C7-0785-455A-8ACF-EEF42EB7CA58}"/>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7C07D2-4493-496B-B5D4-8BC9CCD246E3}"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3EDF4E-A9ED-4C81-BE2B-5B0F1BAA64C9}"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6034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7C07D2-4493-496B-B5D4-8BC9CCD246E3}"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2635919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7C07D2-4493-496B-B5D4-8BC9CCD246E3}"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2173048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7C07D2-4493-496B-B5D4-8BC9CCD246E3}"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1694538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57C07D2-4493-496B-B5D4-8BC9CCD246E3}"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3EDF4E-A9ED-4C81-BE2B-5B0F1BAA64C9}"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7731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7C07D2-4493-496B-B5D4-8BC9CCD246E3}"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2161317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7C07D2-4493-496B-B5D4-8BC9CCD246E3}" type="datetimeFigureOut">
              <a:rPr lang="en-GB" smtClean="0"/>
              <a:t>15/12/2025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963420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57C07D2-4493-496B-B5D4-8BC9CCD246E3}" type="datetimeFigureOut">
              <a:rPr lang="en-GB" smtClean="0"/>
              <a:t>15/12/2025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2234706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57C07D2-4493-496B-B5D4-8BC9CCD246E3}" type="datetimeFigureOut">
              <a:rPr lang="en-GB" smtClean="0"/>
              <a:t>15/12/2025</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1063960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57C07D2-4493-496B-B5D4-8BC9CCD246E3}" type="datetimeFigureOut">
              <a:rPr lang="en-GB" smtClean="0"/>
              <a:t>15/12/2025</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03EDF4E-A9ED-4C81-BE2B-5B0F1BAA64C9}" type="slidenum">
              <a:rPr lang="en-GB" smtClean="0"/>
              <a:t>‹#›</a:t>
            </a:fld>
            <a:endParaRPr lang="en-GB"/>
          </a:p>
        </p:txBody>
      </p:sp>
    </p:spTree>
    <p:extLst>
      <p:ext uri="{BB962C8B-B14F-4D97-AF65-F5344CB8AC3E}">
        <p14:creationId xmlns:p14="http://schemas.microsoft.com/office/powerpoint/2010/main" val="3189186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57C07D2-4493-496B-B5D4-8BC9CCD246E3}"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1097398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57C07D2-4493-496B-B5D4-8BC9CCD246E3}" type="datetimeFigureOut">
              <a:rPr lang="en-GB" smtClean="0"/>
              <a:t>15/12/2025</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03EDF4E-A9ED-4C81-BE2B-5B0F1BAA64C9}"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52952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11.jfif"/><Relationship Id="rId2" Type="http://schemas.openxmlformats.org/officeDocument/2006/relationships/image" Target="../media/image10.jfif"/><Relationship Id="rId1" Type="http://schemas.openxmlformats.org/officeDocument/2006/relationships/slideLayout" Target="../slideLayouts/slideLayout2.xml"/><Relationship Id="rId4" Type="http://schemas.openxmlformats.org/officeDocument/2006/relationships/image" Target="../media/image12.jfif"/></Relationships>
</file>

<file path=ppt/slides/_rels/slide6.xml.rels><?xml version="1.0" encoding="UTF-8" standalone="yes"?>
<Relationships xmlns="http://schemas.openxmlformats.org/package/2006/relationships"><Relationship Id="rId3" Type="http://schemas.openxmlformats.org/officeDocument/2006/relationships/video" Target="https://www.youtube.com/embed/Jvv1XMzmm0o?feature=oembed" TargetMode="External"/><Relationship Id="rId7" Type="http://schemas.openxmlformats.org/officeDocument/2006/relationships/image" Target="../media/image15.jpeg"/><Relationship Id="rId2" Type="http://schemas.openxmlformats.org/officeDocument/2006/relationships/video" Target="https://www.youtube.com/embed/uw1FRJauvtE?feature=oembed" TargetMode="External"/><Relationship Id="rId1" Type="http://schemas.openxmlformats.org/officeDocument/2006/relationships/video" Target="https://www.youtube.com/embed/rxyuLu2sHxs?feature=oembed" TargetMode="Externa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seatpick.com/arijit-singh-tickets" TargetMode="External"/><Relationship Id="rId2" Type="http://schemas.openxmlformats.org/officeDocument/2006/relationships/hyperlink" Target="https://www.ticketmaster.com/arijit-singh-tickets/artist/2006598" TargetMode="External"/><Relationship Id="rId1" Type="http://schemas.openxmlformats.org/officeDocument/2006/relationships/slideLayout" Target="../slideLayouts/slideLayout2.xml"/><Relationship Id="rId4" Type="http://schemas.openxmlformats.org/officeDocument/2006/relationships/hyperlink" Target="https://www.ticketmaster.co.uk/arijit-singh-tickets/artist/2006598?page=1"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2.xml"/><Relationship Id="rId1" Type="http://schemas.openxmlformats.org/officeDocument/2006/relationships/video" Target="https://www.youtube.com/embed/03VM8VoRkpg?feature=oembe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F5CA0-6C69-4A6B-8842-77F96405E5AD}"/>
              </a:ext>
            </a:extLst>
          </p:cNvPr>
          <p:cNvSpPr>
            <a:spLocks noGrp="1"/>
          </p:cNvSpPr>
          <p:nvPr>
            <p:ph type="ctrTitle"/>
          </p:nvPr>
        </p:nvSpPr>
        <p:spPr/>
        <p:txBody>
          <a:bodyPr/>
          <a:lstStyle/>
          <a:p>
            <a:endParaRPr lang="en-GB" dirty="0"/>
          </a:p>
        </p:txBody>
      </p:sp>
      <p:pic>
        <p:nvPicPr>
          <p:cNvPr id="4" name="Picture 3">
            <a:extLst>
              <a:ext uri="{FF2B5EF4-FFF2-40B4-BE49-F238E27FC236}">
                <a16:creationId xmlns:a16="http://schemas.microsoft.com/office/drawing/2014/main" id="{E98837D9-16B1-4A6A-B281-2EA6E77A5549}"/>
              </a:ext>
            </a:extLst>
          </p:cNvPr>
          <p:cNvPicPr>
            <a:picLocks noChangeAspect="1"/>
          </p:cNvPicPr>
          <p:nvPr/>
        </p:nvPicPr>
        <p:blipFill>
          <a:blip r:embed="rId2"/>
          <a:stretch>
            <a:fillRect/>
          </a:stretch>
        </p:blipFill>
        <p:spPr>
          <a:xfrm>
            <a:off x="22122" y="92280"/>
            <a:ext cx="6630366" cy="5598620"/>
          </a:xfrm>
          <a:prstGeom prst="rect">
            <a:avLst/>
          </a:prstGeom>
        </p:spPr>
      </p:pic>
      <p:pic>
        <p:nvPicPr>
          <p:cNvPr id="5" name="Picture 4">
            <a:extLst>
              <a:ext uri="{FF2B5EF4-FFF2-40B4-BE49-F238E27FC236}">
                <a16:creationId xmlns:a16="http://schemas.microsoft.com/office/drawing/2014/main" id="{8AB5648C-B8B7-47BA-9D32-AC43B39D133E}"/>
              </a:ext>
            </a:extLst>
          </p:cNvPr>
          <p:cNvPicPr>
            <a:picLocks noChangeAspect="1"/>
          </p:cNvPicPr>
          <p:nvPr/>
        </p:nvPicPr>
        <p:blipFill>
          <a:blip r:embed="rId3"/>
          <a:stretch>
            <a:fillRect/>
          </a:stretch>
        </p:blipFill>
        <p:spPr>
          <a:xfrm>
            <a:off x="6564663" y="0"/>
            <a:ext cx="5666175" cy="4475108"/>
          </a:xfrm>
          <a:prstGeom prst="rect">
            <a:avLst/>
          </a:prstGeom>
        </p:spPr>
      </p:pic>
      <p:pic>
        <p:nvPicPr>
          <p:cNvPr id="7" name="Picture 6">
            <a:extLst>
              <a:ext uri="{FF2B5EF4-FFF2-40B4-BE49-F238E27FC236}">
                <a16:creationId xmlns:a16="http://schemas.microsoft.com/office/drawing/2014/main" id="{4F1334BC-B72E-465B-9913-1C977CA86821}"/>
              </a:ext>
            </a:extLst>
          </p:cNvPr>
          <p:cNvPicPr>
            <a:picLocks noChangeAspect="1"/>
          </p:cNvPicPr>
          <p:nvPr/>
        </p:nvPicPr>
        <p:blipFill>
          <a:blip r:embed="rId4"/>
          <a:stretch>
            <a:fillRect/>
          </a:stretch>
        </p:blipFill>
        <p:spPr>
          <a:xfrm>
            <a:off x="6596195" y="4475109"/>
            <a:ext cx="5627337" cy="2167006"/>
          </a:xfrm>
          <a:prstGeom prst="rect">
            <a:avLst/>
          </a:prstGeom>
        </p:spPr>
      </p:pic>
    </p:spTree>
    <p:extLst>
      <p:ext uri="{BB962C8B-B14F-4D97-AF65-F5344CB8AC3E}">
        <p14:creationId xmlns:p14="http://schemas.microsoft.com/office/powerpoint/2010/main" val="4073996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FE26C-0D8D-4158-83AC-D889CE33EE26}"/>
              </a:ext>
            </a:extLst>
          </p:cNvPr>
          <p:cNvSpPr>
            <a:spLocks noGrp="1"/>
          </p:cNvSpPr>
          <p:nvPr>
            <p:ph type="ctrTitle"/>
          </p:nvPr>
        </p:nvSpPr>
        <p:spPr/>
        <p:txBody>
          <a:bodyPr/>
          <a:lstStyle/>
          <a:p>
            <a:r>
              <a:rPr lang="en-GB" dirty="0"/>
              <a:t>My Website Design Plan</a:t>
            </a:r>
          </a:p>
        </p:txBody>
      </p:sp>
      <p:sp>
        <p:nvSpPr>
          <p:cNvPr id="3" name="Subtitle 2">
            <a:extLst>
              <a:ext uri="{FF2B5EF4-FFF2-40B4-BE49-F238E27FC236}">
                <a16:creationId xmlns:a16="http://schemas.microsoft.com/office/drawing/2014/main" id="{F429C4D7-F582-46FD-8E9A-C37F55D9AE56}"/>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3743222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F04D8-9AB5-4D11-9669-49D2A5ECE763}"/>
              </a:ext>
            </a:extLst>
          </p:cNvPr>
          <p:cNvSpPr>
            <a:spLocks noGrp="1"/>
          </p:cNvSpPr>
          <p:nvPr>
            <p:ph type="title"/>
          </p:nvPr>
        </p:nvSpPr>
        <p:spPr>
          <a:xfrm>
            <a:off x="1097280" y="286603"/>
            <a:ext cx="10058400" cy="1450757"/>
          </a:xfrm>
        </p:spPr>
        <p:txBody>
          <a:bodyPr/>
          <a:lstStyle/>
          <a:p>
            <a:r>
              <a:rPr lang="en-GB" dirty="0"/>
              <a:t>Website mood board – what is your website about?</a:t>
            </a:r>
          </a:p>
        </p:txBody>
      </p:sp>
      <p:sp>
        <p:nvSpPr>
          <p:cNvPr id="3" name="Content Placeholder 2">
            <a:extLst>
              <a:ext uri="{FF2B5EF4-FFF2-40B4-BE49-F238E27FC236}">
                <a16:creationId xmlns:a16="http://schemas.microsoft.com/office/drawing/2014/main" id="{5848500A-83B8-4825-B4FC-89C2F51AC004}"/>
              </a:ext>
            </a:extLst>
          </p:cNvPr>
          <p:cNvSpPr>
            <a:spLocks noGrp="1"/>
          </p:cNvSpPr>
          <p:nvPr>
            <p:ph idx="1"/>
          </p:nvPr>
        </p:nvSpPr>
        <p:spPr/>
        <p:txBody>
          <a:bodyPr/>
          <a:lstStyle/>
          <a:p>
            <a:r>
              <a:rPr lang="en-GB" dirty="0"/>
              <a:t>My website is about bands and I have gone with Arijit Singh! My colour themes I am going to do for this website is vibrant because the theme is very vibrant and also quit pale colours every time the performs. His songs can be quite emotionally happy or quite sad which is why I have gone for a very pale/quiet like palette of colours.</a:t>
            </a:r>
          </a:p>
        </p:txBody>
      </p:sp>
      <p:pic>
        <p:nvPicPr>
          <p:cNvPr id="1028" name="Picture 4" descr="Bright Color Palette Vector Art, Icons ...">
            <a:extLst>
              <a:ext uri="{FF2B5EF4-FFF2-40B4-BE49-F238E27FC236}">
                <a16:creationId xmlns:a16="http://schemas.microsoft.com/office/drawing/2014/main" id="{51918726-73D6-4D55-95AE-270D433AFC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812" y="3766446"/>
            <a:ext cx="3031736" cy="201748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attendance of O2 arena – O2 arena">
            <a:extLst>
              <a:ext uri="{FF2B5EF4-FFF2-40B4-BE49-F238E27FC236}">
                <a16:creationId xmlns:a16="http://schemas.microsoft.com/office/drawing/2014/main" id="{2AE4496A-6179-49BE-A901-FA6A6B41F5F3}"/>
              </a:ext>
            </a:extLst>
          </p:cNvPr>
          <p:cNvPicPr>
            <a:picLocks noChangeAspect="1" noChangeArrowheads="1"/>
          </p:cNvPicPr>
          <p:nvPr/>
        </p:nvPicPr>
        <p:blipFill>
          <a:blip r:embed="rId3">
            <a:alphaModFix amt="50000"/>
            <a:extLst>
              <a:ext uri="{28A0092B-C50C-407E-A947-70E740481C1C}">
                <a14:useLocalDpi xmlns:a14="http://schemas.microsoft.com/office/drawing/2010/main" val="0"/>
              </a:ext>
            </a:extLst>
          </a:blip>
          <a:srcRect/>
          <a:stretch>
            <a:fillRect/>
          </a:stretch>
        </p:blipFill>
        <p:spPr bwMode="auto">
          <a:xfrm>
            <a:off x="3385245" y="3429000"/>
            <a:ext cx="4097734" cy="2692374"/>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Arijit Singh | OVO Arena Wembley">
            <a:extLst>
              <a:ext uri="{FF2B5EF4-FFF2-40B4-BE49-F238E27FC236}">
                <a16:creationId xmlns:a16="http://schemas.microsoft.com/office/drawing/2014/main" id="{D28DBDF9-38FD-4BDC-8445-AA57DAA6BE3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05780" y="3057314"/>
            <a:ext cx="28575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6039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F6E25-16BB-4951-A686-8AB893CEBA0A}"/>
              </a:ext>
            </a:extLst>
          </p:cNvPr>
          <p:cNvSpPr>
            <a:spLocks noGrp="1"/>
          </p:cNvSpPr>
          <p:nvPr>
            <p:ph type="title"/>
          </p:nvPr>
        </p:nvSpPr>
        <p:spPr/>
        <p:txBody>
          <a:bodyPr/>
          <a:lstStyle/>
          <a:p>
            <a:r>
              <a:rPr lang="en-GB" dirty="0"/>
              <a:t>Page 1 contents</a:t>
            </a:r>
          </a:p>
        </p:txBody>
      </p:sp>
      <p:sp>
        <p:nvSpPr>
          <p:cNvPr id="3" name="Content Placeholder 2">
            <a:extLst>
              <a:ext uri="{FF2B5EF4-FFF2-40B4-BE49-F238E27FC236}">
                <a16:creationId xmlns:a16="http://schemas.microsoft.com/office/drawing/2014/main" id="{3FD59264-9F40-40B6-B72D-9581D5A85148}"/>
              </a:ext>
            </a:extLst>
          </p:cNvPr>
          <p:cNvSpPr>
            <a:spLocks noGrp="1"/>
          </p:cNvSpPr>
          <p:nvPr>
            <p:ph idx="1"/>
          </p:nvPr>
        </p:nvSpPr>
        <p:spPr/>
        <p:txBody>
          <a:bodyPr/>
          <a:lstStyle/>
          <a:p>
            <a:r>
              <a:rPr lang="en-GB" dirty="0"/>
              <a:t>1</a:t>
            </a:r>
            <a:r>
              <a:rPr lang="en-GB" baseline="30000" dirty="0"/>
              <a:t>st</a:t>
            </a:r>
            <a:r>
              <a:rPr lang="en-GB" dirty="0"/>
              <a:t> page is about who he is, what his concerts are like, and reviews too! My first page also contains Where to book along with a link of the booking and sample videos of the concert too… My plan is also to put a lot of detail about each of my categories on page 1- and including plenty of photos too.</a:t>
            </a:r>
          </a:p>
        </p:txBody>
      </p:sp>
      <p:pic>
        <p:nvPicPr>
          <p:cNvPr id="1026" name="Picture 2" descr="Arijit Singh | Spotify">
            <a:extLst>
              <a:ext uri="{FF2B5EF4-FFF2-40B4-BE49-F238E27FC236}">
                <a16:creationId xmlns:a16="http://schemas.microsoft.com/office/drawing/2014/main" id="{B745BCE0-F4ED-4D98-87F0-207A530E08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648" y="3429000"/>
            <a:ext cx="1952625" cy="23431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rijit Singh (@arijitsingh) / Posts / X">
            <a:extLst>
              <a:ext uri="{FF2B5EF4-FFF2-40B4-BE49-F238E27FC236}">
                <a16:creationId xmlns:a16="http://schemas.microsoft.com/office/drawing/2014/main" id="{DD420482-8BC4-4624-AAF7-087AB98460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9905" y="3426823"/>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ttendance of O2 arena – O2 arena">
            <a:extLst>
              <a:ext uri="{FF2B5EF4-FFF2-40B4-BE49-F238E27FC236}">
                <a16:creationId xmlns:a16="http://schemas.microsoft.com/office/drawing/2014/main" id="{A3FC2412-9342-4246-88B9-9B4BACA9220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26442" y="3470849"/>
            <a:ext cx="3117261" cy="20481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3520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AA44F-DAEF-4C15-8BAA-962F8E6B3F59}"/>
              </a:ext>
            </a:extLst>
          </p:cNvPr>
          <p:cNvSpPr>
            <a:spLocks noGrp="1"/>
          </p:cNvSpPr>
          <p:nvPr>
            <p:ph type="title"/>
          </p:nvPr>
        </p:nvSpPr>
        <p:spPr>
          <a:xfrm>
            <a:off x="473804" y="105364"/>
            <a:ext cx="10058400" cy="1450757"/>
          </a:xfrm>
        </p:spPr>
        <p:txBody>
          <a:bodyPr/>
          <a:lstStyle/>
          <a:p>
            <a:r>
              <a:rPr lang="en-GB" dirty="0"/>
              <a:t>Page 2 contents</a:t>
            </a:r>
          </a:p>
        </p:txBody>
      </p:sp>
      <p:sp>
        <p:nvSpPr>
          <p:cNvPr id="3" name="Content Placeholder 2">
            <a:extLst>
              <a:ext uri="{FF2B5EF4-FFF2-40B4-BE49-F238E27FC236}">
                <a16:creationId xmlns:a16="http://schemas.microsoft.com/office/drawing/2014/main" id="{AD22F64D-0496-4AE8-8E35-BD2FD63621EB}"/>
              </a:ext>
            </a:extLst>
          </p:cNvPr>
          <p:cNvSpPr>
            <a:spLocks noGrp="1"/>
          </p:cNvSpPr>
          <p:nvPr>
            <p:ph idx="1"/>
          </p:nvPr>
        </p:nvSpPr>
        <p:spPr>
          <a:xfrm>
            <a:off x="342270" y="1737360"/>
            <a:ext cx="5633487" cy="3634740"/>
          </a:xfrm>
        </p:spPr>
        <p:txBody>
          <a:bodyPr>
            <a:normAutofit fontScale="92500"/>
          </a:bodyPr>
          <a:lstStyle/>
          <a:p>
            <a:r>
              <a:rPr lang="en-GB" sz="1400" dirty="0"/>
              <a:t>My next page will be all about the available timings and also the different locations he will be travelling to. Arijit Singh's 2025 concert!!</a:t>
            </a:r>
          </a:p>
          <a:p>
            <a:pPr marL="0" indent="0">
              <a:buNone/>
            </a:pPr>
            <a:r>
              <a:rPr lang="en-GB" sz="1400" dirty="0"/>
              <a:t>Page 2: Who is Arijit Singh and what are his concerts like: (plus reviews too)Arijit Singh is an incredible Indian playback singer, composer, and music producer known for his work in Bollywood films and his global success. He gained widespread fame with the song “</a:t>
            </a:r>
            <a:r>
              <a:rPr lang="en-GB" sz="1400" dirty="0" err="1"/>
              <a:t>Gehra</a:t>
            </a:r>
            <a:r>
              <a:rPr lang="en-GB" sz="1400" dirty="0"/>
              <a:t> Hua" from the 2025 film </a:t>
            </a:r>
            <a:r>
              <a:rPr lang="en-GB" sz="1400" dirty="0" err="1"/>
              <a:t>Dhurandhar</a:t>
            </a:r>
            <a:r>
              <a:rPr lang="en-GB" sz="1400" dirty="0"/>
              <a:t> or the emotional title song from Ae Dil Hai </a:t>
            </a:r>
            <a:r>
              <a:rPr lang="en-GB" sz="1400" dirty="0" err="1"/>
              <a:t>Mushkil</a:t>
            </a:r>
            <a:r>
              <a:rPr lang="en-GB" sz="1400" dirty="0"/>
              <a:t> from Ae Dil Hai </a:t>
            </a:r>
            <a:r>
              <a:rPr lang="en-GB" sz="1400" dirty="0" err="1"/>
              <a:t>Mushkil</a:t>
            </a:r>
            <a:r>
              <a:rPr lang="en-GB" sz="1400" dirty="0"/>
              <a:t> and his music has gained massive popularity, with tens of millions of monthly listeners on platforms like Spotify. </a:t>
            </a:r>
          </a:p>
          <a:p>
            <a:pPr marL="0" indent="0">
              <a:buNone/>
            </a:pPr>
            <a:r>
              <a:rPr lang="en-GB" sz="1400" dirty="0"/>
              <a:t>He is </a:t>
            </a:r>
            <a:r>
              <a:rPr lang="en-GB" sz="1300" i="0" dirty="0">
                <a:solidFill>
                  <a:srgbClr val="121212"/>
                </a:solidFill>
                <a:effectLst/>
              </a:rPr>
              <a:t>ahead of US pop megastars Olivia Rodrigo, </a:t>
            </a:r>
            <a:r>
              <a:rPr lang="en-GB" sz="1300" i="0" dirty="0" err="1">
                <a:solidFill>
                  <a:srgbClr val="121212"/>
                </a:solidFill>
                <a:effectLst/>
              </a:rPr>
              <a:t>Doechii</a:t>
            </a:r>
            <a:r>
              <a:rPr lang="en-GB" sz="1300" i="0" dirty="0">
                <a:solidFill>
                  <a:srgbClr val="121212"/>
                </a:solidFill>
                <a:effectLst/>
              </a:rPr>
              <a:t> and Gracie Abrams in the list of most-listened-to artists on Spotify around the world each month – and just one place behind Harry Styles – is a man that most British listeners have probably never heard of: the Bengali artist Arijit Singh. He has never had a song in the UK Top 100 singles or albums charts, yet thanks to a passionate fan base in the Indian diaspora, he is to become the first Indian musician to play a UK stadium concert…</a:t>
            </a:r>
            <a:r>
              <a:rPr lang="en-GB" sz="1100" i="0" dirty="0">
                <a:solidFill>
                  <a:srgbClr val="121212"/>
                </a:solidFill>
                <a:effectLst/>
                <a:latin typeface="GuardianTextEgyptian"/>
              </a:rPr>
              <a:t> </a:t>
            </a:r>
            <a:r>
              <a:rPr lang="en-GB" sz="1400" b="0" i="0" dirty="0">
                <a:solidFill>
                  <a:srgbClr val="121212"/>
                </a:solidFill>
                <a:effectLst/>
              </a:rPr>
              <a:t>A singer and multi-instrumentalist capable of hopping from a synth-laden dance banger to traditional Indian classical music, Singh has astounding technical ability, and his searching vocal lines have an emotional impact to stop you in your tracks.</a:t>
            </a:r>
            <a:endParaRPr lang="en-GB" sz="1400" b="1" i="0" dirty="0">
              <a:solidFill>
                <a:srgbClr val="121212"/>
              </a:solidFill>
              <a:effectLst/>
            </a:endParaRPr>
          </a:p>
          <a:p>
            <a:endParaRPr lang="en-GB" sz="1600" dirty="0"/>
          </a:p>
          <a:p>
            <a:endParaRPr lang="en-GB" dirty="0"/>
          </a:p>
        </p:txBody>
      </p:sp>
      <p:pic>
        <p:nvPicPr>
          <p:cNvPr id="9" name="Picture 8">
            <a:extLst>
              <a:ext uri="{FF2B5EF4-FFF2-40B4-BE49-F238E27FC236}">
                <a16:creationId xmlns:a16="http://schemas.microsoft.com/office/drawing/2014/main" id="{9B998768-95ED-41C7-A1F3-2B91BD7E4C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91025" y="53096"/>
            <a:ext cx="2590639" cy="1450758"/>
          </a:xfrm>
          <a:prstGeom prst="rect">
            <a:avLst/>
          </a:prstGeom>
        </p:spPr>
      </p:pic>
      <p:pic>
        <p:nvPicPr>
          <p:cNvPr id="5" name="Picture 4">
            <a:extLst>
              <a:ext uri="{FF2B5EF4-FFF2-40B4-BE49-F238E27FC236}">
                <a16:creationId xmlns:a16="http://schemas.microsoft.com/office/drawing/2014/main" id="{A1743663-17D3-4F53-AABD-E3B40BC4AF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18310" y="1179528"/>
            <a:ext cx="2857500" cy="1600200"/>
          </a:xfrm>
          <a:prstGeom prst="rect">
            <a:avLst/>
          </a:prstGeom>
        </p:spPr>
      </p:pic>
      <p:pic>
        <p:nvPicPr>
          <p:cNvPr id="7" name="Picture 6">
            <a:extLst>
              <a:ext uri="{FF2B5EF4-FFF2-40B4-BE49-F238E27FC236}">
                <a16:creationId xmlns:a16="http://schemas.microsoft.com/office/drawing/2014/main" id="{5277E6C7-0785-455A-8ACF-EEF42EB7CA5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04347" y="304159"/>
            <a:ext cx="1855714" cy="1342581"/>
          </a:xfrm>
          <a:prstGeom prst="rect">
            <a:avLst/>
          </a:prstGeom>
        </p:spPr>
      </p:pic>
      <p:sp>
        <p:nvSpPr>
          <p:cNvPr id="11" name="TextBox 10">
            <a:extLst>
              <a:ext uri="{FF2B5EF4-FFF2-40B4-BE49-F238E27FC236}">
                <a16:creationId xmlns:a16="http://schemas.microsoft.com/office/drawing/2014/main" id="{BD242126-E1CF-4572-AAA7-5BFF5914D08D}"/>
              </a:ext>
            </a:extLst>
          </p:cNvPr>
          <p:cNvSpPr txBox="1"/>
          <p:nvPr/>
        </p:nvSpPr>
        <p:spPr>
          <a:xfrm>
            <a:off x="7243968" y="3218014"/>
            <a:ext cx="4064391" cy="1384995"/>
          </a:xfrm>
          <a:prstGeom prst="rect">
            <a:avLst/>
          </a:prstGeom>
          <a:noFill/>
        </p:spPr>
        <p:txBody>
          <a:bodyPr wrap="square">
            <a:spAutoFit/>
          </a:bodyPr>
          <a:lstStyle/>
          <a:p>
            <a:pPr marL="0" indent="0">
              <a:buNone/>
            </a:pPr>
            <a:r>
              <a:rPr lang="en-GB" sz="1400" b="0" i="0" dirty="0" err="1">
                <a:solidFill>
                  <a:srgbClr val="121212"/>
                </a:solidFill>
                <a:effectLst/>
              </a:rPr>
              <a:t>Arthanayake</a:t>
            </a:r>
            <a:r>
              <a:rPr lang="en-GB" sz="1400" b="0" i="0" dirty="0">
                <a:solidFill>
                  <a:srgbClr val="121212"/>
                </a:solidFill>
                <a:effectLst/>
              </a:rPr>
              <a:t> beseeched anyone unfamiliar with Singh: “Just see this as beautiful music, the language of which you may not understand, but the sentiment and vocal depth, you will feel. His range, his talent and his virtuosity makes him a once-in-a-generation artist, even for India.”</a:t>
            </a:r>
          </a:p>
        </p:txBody>
      </p:sp>
    </p:spTree>
    <p:extLst>
      <p:ext uri="{BB962C8B-B14F-4D97-AF65-F5344CB8AC3E}">
        <p14:creationId xmlns:p14="http://schemas.microsoft.com/office/powerpoint/2010/main" val="448451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72504-C828-8BBC-6A89-5194F71DABE9}"/>
              </a:ext>
            </a:extLst>
          </p:cNvPr>
          <p:cNvSpPr>
            <a:spLocks noGrp="1"/>
          </p:cNvSpPr>
          <p:nvPr>
            <p:ph type="title"/>
          </p:nvPr>
        </p:nvSpPr>
        <p:spPr/>
        <p:txBody>
          <a:bodyPr/>
          <a:lstStyle/>
          <a:p>
            <a:r>
              <a:rPr lang="en-GB" dirty="0"/>
              <a:t>Videos that were on page 2 and samples too</a:t>
            </a:r>
          </a:p>
        </p:txBody>
      </p:sp>
      <p:pic>
        <p:nvPicPr>
          <p:cNvPr id="7" name="Online Media 6" title="Gehra Hua (Lyrical) - Arijit Singh | Shashwat Sachdev | Irshad Kamil | Dhurandhar | Ranveer S">
            <a:hlinkClick r:id="" action="ppaction://media"/>
            <a:extLst>
              <a:ext uri="{FF2B5EF4-FFF2-40B4-BE49-F238E27FC236}">
                <a16:creationId xmlns:a16="http://schemas.microsoft.com/office/drawing/2014/main" id="{16966A2C-87BD-AA79-922A-2AA11C359C3F}"/>
              </a:ext>
            </a:extLst>
          </p:cNvPr>
          <p:cNvPicPr>
            <a:picLocks noGrp="1" noRot="1" noChangeAspect="1"/>
          </p:cNvPicPr>
          <p:nvPr>
            <p:ph idx="1"/>
            <a:videoFile r:link="rId1"/>
          </p:nvPr>
        </p:nvPicPr>
        <p:blipFill>
          <a:blip r:embed="rId5"/>
          <a:stretch>
            <a:fillRect/>
          </a:stretch>
        </p:blipFill>
        <p:spPr>
          <a:xfrm>
            <a:off x="4402748" y="1921821"/>
            <a:ext cx="3663568" cy="2068512"/>
          </a:xfrm>
          <a:prstGeom prst="rect">
            <a:avLst/>
          </a:prstGeom>
        </p:spPr>
      </p:pic>
      <p:pic>
        <p:nvPicPr>
          <p:cNvPr id="4" name="Online Media 3" title="Ae dil hai mushkil | live | Arijith  Singh live performance | rock style|">
            <a:hlinkClick r:id="" action="ppaction://media"/>
            <a:extLst>
              <a:ext uri="{FF2B5EF4-FFF2-40B4-BE49-F238E27FC236}">
                <a16:creationId xmlns:a16="http://schemas.microsoft.com/office/drawing/2014/main" id="{9E0F7AD7-3761-2BB3-C322-5573BCAB12D4}"/>
              </a:ext>
            </a:extLst>
          </p:cNvPr>
          <p:cNvPicPr>
            <a:picLocks noRot="1" noChangeAspect="1"/>
          </p:cNvPicPr>
          <p:nvPr>
            <a:videoFile r:link="rId2"/>
          </p:nvPr>
        </p:nvPicPr>
        <p:blipFill>
          <a:blip r:embed="rId6"/>
          <a:stretch>
            <a:fillRect/>
          </a:stretch>
        </p:blipFill>
        <p:spPr>
          <a:xfrm>
            <a:off x="192194" y="1922035"/>
            <a:ext cx="3663568" cy="2068298"/>
          </a:xfrm>
          <a:prstGeom prst="rect">
            <a:avLst/>
          </a:prstGeom>
        </p:spPr>
      </p:pic>
      <p:sp>
        <p:nvSpPr>
          <p:cNvPr id="8" name="TextBox 7">
            <a:extLst>
              <a:ext uri="{FF2B5EF4-FFF2-40B4-BE49-F238E27FC236}">
                <a16:creationId xmlns:a16="http://schemas.microsoft.com/office/drawing/2014/main" id="{CE7D882F-2211-177D-0A90-A2CB093B2C06}"/>
              </a:ext>
            </a:extLst>
          </p:cNvPr>
          <p:cNvSpPr txBox="1"/>
          <p:nvPr/>
        </p:nvSpPr>
        <p:spPr>
          <a:xfrm>
            <a:off x="192194" y="4142508"/>
            <a:ext cx="11904731" cy="276999"/>
          </a:xfrm>
          <a:prstGeom prst="rect">
            <a:avLst/>
          </a:prstGeom>
          <a:noFill/>
        </p:spPr>
        <p:txBody>
          <a:bodyPr wrap="square" rtlCol="0">
            <a:spAutoFit/>
          </a:bodyPr>
          <a:lstStyle/>
          <a:p>
            <a:r>
              <a:rPr lang="en-GB" sz="1200" dirty="0"/>
              <a:t>Song: Ae Dil Hai </a:t>
            </a:r>
            <a:r>
              <a:rPr lang="en-GB" sz="1200" dirty="0" err="1"/>
              <a:t>Mushkil</a:t>
            </a:r>
            <a:r>
              <a:rPr lang="en-GB" sz="1200" dirty="0"/>
              <a:t>                                                Song: </a:t>
            </a:r>
            <a:r>
              <a:rPr lang="en-GB" sz="1200" dirty="0" err="1"/>
              <a:t>Gehra</a:t>
            </a:r>
            <a:r>
              <a:rPr lang="en-GB" sz="1200" dirty="0"/>
              <a:t> Hua                                                                                     Song: </a:t>
            </a:r>
            <a:r>
              <a:rPr lang="en-GB" sz="1200" dirty="0" err="1"/>
              <a:t>Satranga</a:t>
            </a:r>
            <a:r>
              <a:rPr lang="en-GB" sz="1200" dirty="0"/>
              <a:t>- one of the No.1 hits on Spotify for his songs too                   </a:t>
            </a:r>
          </a:p>
        </p:txBody>
      </p:sp>
      <p:pic>
        <p:nvPicPr>
          <p:cNvPr id="6" name="Online Media 5" title="Satranga | Arijit Singh Live Pune 2024">
            <a:hlinkClick r:id="" action="ppaction://media"/>
            <a:extLst>
              <a:ext uri="{FF2B5EF4-FFF2-40B4-BE49-F238E27FC236}">
                <a16:creationId xmlns:a16="http://schemas.microsoft.com/office/drawing/2014/main" id="{30340A2A-56C2-42D4-B3B3-2C0B93E4626F}"/>
              </a:ext>
            </a:extLst>
          </p:cNvPr>
          <p:cNvPicPr>
            <a:picLocks noRot="1" noChangeAspect="1"/>
          </p:cNvPicPr>
          <p:nvPr>
            <a:videoFile r:link="rId3"/>
          </p:nvPr>
        </p:nvPicPr>
        <p:blipFill>
          <a:blip r:embed="rId7"/>
          <a:stretch>
            <a:fillRect/>
          </a:stretch>
        </p:blipFill>
        <p:spPr>
          <a:xfrm>
            <a:off x="8251099" y="1921821"/>
            <a:ext cx="3603938" cy="2036225"/>
          </a:xfrm>
          <a:prstGeom prst="rect">
            <a:avLst/>
          </a:prstGeom>
        </p:spPr>
      </p:pic>
    </p:spTree>
    <p:extLst>
      <p:ext uri="{BB962C8B-B14F-4D97-AF65-F5344CB8AC3E}">
        <p14:creationId xmlns:p14="http://schemas.microsoft.com/office/powerpoint/2010/main" val="2476639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par>
                    <p:cTn id="7" fill="hold">
                      <p:stCondLst>
                        <p:cond delay="indefinite"/>
                      </p:stCondLst>
                      <p:childTnLst>
                        <p:par>
                          <p:cTn id="8" fill="hold">
                            <p:stCondLst>
                              <p:cond delay="0"/>
                            </p:stCondLst>
                            <p:childTnLst>
                              <p:par>
                                <p:cTn id="9" presetID="1" presetClass="mediacall" presetSubtype="0" fill="hold" nodeType="clickEffect">
                                  <p:stCondLst>
                                    <p:cond delay="0"/>
                                  </p:stCondLst>
                                  <p:childTnLst>
                                    <p:cmd type="call" cmd="playFrom(0.0)">
                                      <p:cBhvr>
                                        <p:cTn id="10" dur="1" fill="hold"/>
                                        <p:tgtEl>
                                          <p:spTgt spid="7"/>
                                        </p:tgtEl>
                                      </p:cBhvr>
                                    </p:cmd>
                                  </p:childTnLst>
                                </p:cTn>
                              </p:par>
                            </p:childTnLst>
                          </p:cTn>
                        </p:par>
                      </p:childTnLst>
                    </p:cTn>
                  </p:par>
                  <p:par>
                    <p:cTn id="11" fill="hold">
                      <p:stCondLst>
                        <p:cond delay="indefinite"/>
                      </p:stCondLst>
                      <p:childTnLst>
                        <p:par>
                          <p:cTn id="12" fill="hold">
                            <p:stCondLst>
                              <p:cond delay="0"/>
                            </p:stCondLst>
                            <p:childTnLst>
                              <p:par>
                                <p:cTn id="13" presetID="1" presetClass="mediacall" presetSubtype="0" fill="hold" nodeType="clickEffect">
                                  <p:stCondLst>
                                    <p:cond delay="0"/>
                                  </p:stCondLst>
                                  <p:childTnLst>
                                    <p:cmd type="call" cmd="playFrom(0.0)">
                                      <p:cBhvr>
                                        <p:cTn id="14"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15" restart="whenNotActive" fill="hold" evtFilter="cancelBubble" nodeType="interactiveSeq">
                <p:stCondLst>
                  <p:cond evt="onClick" delay="0">
                    <p:tgtEl>
                      <p:spTgt spid="4"/>
                    </p:tgtEl>
                  </p:cond>
                </p:stCondLst>
                <p:endSync evt="end" delay="0">
                  <p:rtn val="all"/>
                </p:endSync>
                <p:childTnLst>
                  <p:par>
                    <p:cTn id="16" fill="hold">
                      <p:stCondLst>
                        <p:cond delay="0"/>
                      </p:stCondLst>
                      <p:childTnLst>
                        <p:par>
                          <p:cTn id="17" fill="hold">
                            <p:stCondLst>
                              <p:cond delay="0"/>
                            </p:stCondLst>
                            <p:childTnLst>
                              <p:par>
                                <p:cTn id="18" presetID="2" presetClass="mediacall" presetSubtype="0" fill="hold" nodeType="clickEffect">
                                  <p:stCondLst>
                                    <p:cond delay="0"/>
                                  </p:stCondLst>
                                  <p:childTnLst>
                                    <p:cmd type="call" cmd="togglePause">
                                      <p:cBhvr>
                                        <p:cTn id="19" dur="1" fill="hold"/>
                                        <p:tgtEl>
                                          <p:spTgt spid="4"/>
                                        </p:tgtEl>
                                      </p:cBhvr>
                                    </p:cmd>
                                  </p:childTnLst>
                                </p:cTn>
                              </p:par>
                            </p:childTnLst>
                          </p:cTn>
                        </p:par>
                      </p:childTnLst>
                    </p:cTn>
                  </p:par>
                </p:childTnLst>
              </p:cTn>
              <p:nextCondLst>
                <p:cond evt="onClick" delay="0">
                  <p:tgtEl>
                    <p:spTgt spid="4"/>
                  </p:tgtEl>
                </p:cond>
              </p:nextCondLst>
            </p:seq>
            <p:video>
              <p:cMediaNode vol="80000">
                <p:cTn id="20" fill="hold" display="0">
                  <p:stCondLst>
                    <p:cond delay="indefinite"/>
                  </p:stCondLst>
                </p:cTn>
                <p:tgtEl>
                  <p:spTgt spid="4"/>
                </p:tgtEl>
              </p:cMediaNode>
            </p:video>
            <p:video>
              <p:cMediaNode vol="80000">
                <p:cTn id="21" fill="hold" display="0">
                  <p:stCondLst>
                    <p:cond delay="indefinite"/>
                  </p:stCondLst>
                </p:cTn>
                <p:tgtEl>
                  <p:spTgt spid="7"/>
                </p:tgtEl>
              </p:cMediaNode>
            </p:video>
            <p:seq concurrent="1" nextAc="seek">
              <p:cTn id="22" restart="whenNotActive" fill="hold" evtFilter="cancelBubble" nodeType="interactiveSeq">
                <p:stCondLst>
                  <p:cond evt="onClick" delay="0">
                    <p:tgtEl>
                      <p:spTgt spid="7"/>
                    </p:tgtEl>
                  </p:cond>
                </p:stCondLst>
                <p:endSync evt="end" delay="0">
                  <p:rtn val="all"/>
                </p:endSync>
                <p:childTnLst>
                  <p:par>
                    <p:cTn id="23" fill="hold">
                      <p:stCondLst>
                        <p:cond delay="0"/>
                      </p:stCondLst>
                      <p:childTnLst>
                        <p:par>
                          <p:cTn id="24" fill="hold">
                            <p:stCondLst>
                              <p:cond delay="0"/>
                            </p:stCondLst>
                            <p:childTnLst>
                              <p:par>
                                <p:cTn id="25" presetID="2" presetClass="mediacall" presetSubtype="0" fill="hold" nodeType="clickEffect">
                                  <p:stCondLst>
                                    <p:cond delay="0"/>
                                  </p:stCondLst>
                                  <p:childTnLst>
                                    <p:cmd type="call" cmd="togglePause">
                                      <p:cBhvr>
                                        <p:cTn id="26" dur="1" fill="hold"/>
                                        <p:tgtEl>
                                          <p:spTgt spid="7"/>
                                        </p:tgtEl>
                                      </p:cBhvr>
                                    </p:cmd>
                                  </p:childTnLst>
                                </p:cTn>
                              </p:par>
                            </p:childTnLst>
                          </p:cTn>
                        </p:par>
                      </p:childTnLst>
                    </p:cTn>
                  </p:par>
                </p:childTnLst>
              </p:cTn>
              <p:nextCondLst>
                <p:cond evt="onClick" delay="0">
                  <p:tgtEl>
                    <p:spTgt spid="7"/>
                  </p:tgtEl>
                </p:cond>
              </p:nextCondLst>
            </p:seq>
            <p:video>
              <p:cMediaNode vol="80000">
                <p:cTn id="27" fill="hold" display="0">
                  <p:stCondLst>
                    <p:cond delay="indefinite"/>
                  </p:stCondLst>
                </p:cTn>
                <p:tgtEl>
                  <p:spTgt spid="6"/>
                </p:tgtEl>
              </p:cMediaNode>
            </p:video>
            <p:seq concurrent="1" nextAc="seek">
              <p:cTn id="28" restart="whenNotActive" fill="hold" evtFilter="cancelBubble" nodeType="interactiveSeq">
                <p:stCondLst>
                  <p:cond evt="onClick" delay="0">
                    <p:tgtEl>
                      <p:spTgt spid="6"/>
                    </p:tgtEl>
                  </p:cond>
                </p:stCondLst>
                <p:endSync evt="end" delay="0">
                  <p:rtn val="all"/>
                </p:endSync>
                <p:childTnLst>
                  <p:par>
                    <p:cTn id="29" fill="hold">
                      <p:stCondLst>
                        <p:cond delay="0"/>
                      </p:stCondLst>
                      <p:childTnLst>
                        <p:par>
                          <p:cTn id="30" fill="hold">
                            <p:stCondLst>
                              <p:cond delay="0"/>
                            </p:stCondLst>
                            <p:childTnLst>
                              <p:par>
                                <p:cTn id="31" presetID="2" presetClass="mediacall" presetSubtype="0" fill="hold" nodeType="clickEffect">
                                  <p:stCondLst>
                                    <p:cond delay="0"/>
                                  </p:stCondLst>
                                  <p:childTnLst>
                                    <p:cmd type="call" cmd="togglePause">
                                      <p:cBhvr>
                                        <p:cTn id="3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B175F-9D0F-451C-9F19-0FF031DE6834}"/>
              </a:ext>
            </a:extLst>
          </p:cNvPr>
          <p:cNvSpPr>
            <a:spLocks noGrp="1"/>
          </p:cNvSpPr>
          <p:nvPr>
            <p:ph type="title"/>
          </p:nvPr>
        </p:nvSpPr>
        <p:spPr/>
        <p:txBody>
          <a:bodyPr/>
          <a:lstStyle/>
          <a:p>
            <a:r>
              <a:rPr lang="en-GB" dirty="0"/>
              <a:t>Page 3 contents</a:t>
            </a:r>
          </a:p>
        </p:txBody>
      </p:sp>
      <p:sp>
        <p:nvSpPr>
          <p:cNvPr id="3" name="Content Placeholder 2">
            <a:extLst>
              <a:ext uri="{FF2B5EF4-FFF2-40B4-BE49-F238E27FC236}">
                <a16:creationId xmlns:a16="http://schemas.microsoft.com/office/drawing/2014/main" id="{6AC9D23A-077A-42AF-A59A-48BD7EEE5361}"/>
              </a:ext>
            </a:extLst>
          </p:cNvPr>
          <p:cNvSpPr>
            <a:spLocks noGrp="1"/>
          </p:cNvSpPr>
          <p:nvPr>
            <p:ph idx="1"/>
          </p:nvPr>
        </p:nvSpPr>
        <p:spPr/>
        <p:txBody>
          <a:bodyPr>
            <a:normAutofit/>
          </a:bodyPr>
          <a:lstStyle/>
          <a:p>
            <a:r>
              <a:rPr lang="en-GB" sz="1600" dirty="0"/>
              <a:t>Information on how to book, where to go and much more :</a:t>
            </a:r>
          </a:p>
          <a:p>
            <a:r>
              <a:rPr lang="en-GB" sz="1600" dirty="0"/>
              <a:t>To book Arijit Singh concert tickets, find upcoming dates on official ticketing sites like </a:t>
            </a:r>
            <a:r>
              <a:rPr lang="en-GB" sz="1600" dirty="0">
                <a:hlinkClick r:id="rId2"/>
              </a:rPr>
              <a:t>Ticketmaster</a:t>
            </a:r>
            <a:r>
              <a:rPr lang="en-GB" sz="1600" dirty="0"/>
              <a:t>, venue websites, or trusted resellers like </a:t>
            </a:r>
            <a:r>
              <a:rPr lang="en-GB" sz="1600" dirty="0" err="1">
                <a:hlinkClick r:id="rId3"/>
              </a:rPr>
              <a:t>SeatPick</a:t>
            </a:r>
            <a:r>
              <a:rPr lang="en-GB" sz="1600" dirty="0"/>
              <a:t> and StubHub, then select your event, choose seat/ticket type (checking VIP/Hospitality options for big venues), and proceed to checkout; for sold-out shows, use resale platforms, but always prioritize official sources first to ensure genuine tickets. </a:t>
            </a:r>
          </a:p>
          <a:p>
            <a:r>
              <a:rPr lang="en-GB" sz="1600" dirty="0">
                <a:hlinkClick r:id="rId4"/>
              </a:rPr>
              <a:t>https://www.ticketmaster.co.uk/arijit-singh-tickets/artist/2006598?page=1</a:t>
            </a:r>
            <a:r>
              <a:rPr lang="en-GB" sz="1600" dirty="0"/>
              <a:t>                   You can book via @</a:t>
            </a:r>
            <a:r>
              <a:rPr lang="en-GB" sz="1600" dirty="0">
                <a:hlinkClick r:id="rId2"/>
              </a:rPr>
              <a:t>Ticketmaster</a:t>
            </a:r>
            <a:r>
              <a:rPr lang="en-GB" sz="1600" dirty="0"/>
              <a:t> for his shows!</a:t>
            </a:r>
          </a:p>
          <a:p>
            <a:pPr marL="0" indent="0">
              <a:buNone/>
            </a:pPr>
            <a:r>
              <a:rPr lang="en-GB" sz="1600" dirty="0"/>
              <a:t>Where to go:</a:t>
            </a:r>
          </a:p>
          <a:p>
            <a:pPr marL="0" indent="0">
              <a:buNone/>
            </a:pPr>
            <a:r>
              <a:rPr lang="en-GB" sz="1600" dirty="0"/>
              <a:t>Have a look at the Official Ticketing Platforms: StubHub, Ticketmaster UK, </a:t>
            </a:r>
            <a:r>
              <a:rPr lang="en-GB" sz="1600" dirty="0" err="1"/>
              <a:t>SeatPick</a:t>
            </a:r>
            <a:r>
              <a:rPr lang="en-GB" sz="1600" dirty="0"/>
              <a:t>, Viagogo. Artist-Specific Sites: Look for official tour pages like arijitconcerts.com or venue sites (e.g., Tottenham Hotspur Stadium for past events).Concert Trackers: </a:t>
            </a:r>
            <a:r>
              <a:rPr lang="en-GB" sz="1600" dirty="0" err="1"/>
              <a:t>Songkick</a:t>
            </a:r>
            <a:r>
              <a:rPr lang="en-GB" sz="1600" dirty="0"/>
              <a:t> (shows upcoming Abu Dhabi dates). Recent &amp; Upcoming Locations: UK: Recently played at The O2 Arena (London), Co-op Live (Manchester), and Utilita Arena (Birmingham) in 2024, with a major 2025 show at Tottenham Hotspur Stadium . International: Scheduled for Abu Dhabi (Etihad Arena) in December 2025. </a:t>
            </a:r>
          </a:p>
        </p:txBody>
      </p:sp>
      <p:sp>
        <p:nvSpPr>
          <p:cNvPr id="4" name="Arrow: Up 3">
            <a:extLst>
              <a:ext uri="{FF2B5EF4-FFF2-40B4-BE49-F238E27FC236}">
                <a16:creationId xmlns:a16="http://schemas.microsoft.com/office/drawing/2014/main" id="{4DBDFC76-D7D7-4360-BFD2-754BA79981E2}"/>
              </a:ext>
            </a:extLst>
          </p:cNvPr>
          <p:cNvSpPr/>
          <p:nvPr/>
        </p:nvSpPr>
        <p:spPr>
          <a:xfrm rot="16200000">
            <a:off x="7686552" y="3052372"/>
            <a:ext cx="202741" cy="780810"/>
          </a:xfrm>
          <a:prstGeom prst="upArrow">
            <a:avLst/>
          </a:prstGeom>
          <a:solidFill>
            <a:srgbClr val="FF99CC"/>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708656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5ED4F-A522-4337-8B72-D03B3DD0BE99}"/>
              </a:ext>
            </a:extLst>
          </p:cNvPr>
          <p:cNvSpPr>
            <a:spLocks noGrp="1"/>
          </p:cNvSpPr>
          <p:nvPr>
            <p:ph type="title"/>
          </p:nvPr>
        </p:nvSpPr>
        <p:spPr/>
        <p:txBody>
          <a:bodyPr/>
          <a:lstStyle/>
          <a:p>
            <a:r>
              <a:rPr lang="en-GB" dirty="0"/>
              <a:t>Extra features…</a:t>
            </a:r>
          </a:p>
        </p:txBody>
      </p:sp>
      <p:sp>
        <p:nvSpPr>
          <p:cNvPr id="4" name="TextBox 3">
            <a:extLst>
              <a:ext uri="{FF2B5EF4-FFF2-40B4-BE49-F238E27FC236}">
                <a16:creationId xmlns:a16="http://schemas.microsoft.com/office/drawing/2014/main" id="{7B9CAAD7-2C73-47F5-8F43-D9F2A4DFEDF0}"/>
              </a:ext>
            </a:extLst>
          </p:cNvPr>
          <p:cNvSpPr txBox="1"/>
          <p:nvPr/>
        </p:nvSpPr>
        <p:spPr>
          <a:xfrm>
            <a:off x="419452" y="1737360"/>
            <a:ext cx="3801573" cy="1384995"/>
          </a:xfrm>
          <a:prstGeom prst="rect">
            <a:avLst/>
          </a:prstGeom>
          <a:noFill/>
        </p:spPr>
        <p:txBody>
          <a:bodyPr wrap="square">
            <a:spAutoFit/>
          </a:bodyPr>
          <a:lstStyle/>
          <a:p>
            <a:r>
              <a:rPr lang="en-GB" sz="1200" dirty="0"/>
              <a:t>Arijit Singh concert reviews are generally ecstatic about his powerful, emotive vocals and marathon performances (3-4 hours, 40+ songs), but often criticize the venue's sound quality/acoustics (especially stadiums like Tottenham Hotspur) and poor organization (crowd control, seating, staff rudeness), leading to mixed experiences, though fans praise his raw talent and energy. </a:t>
            </a:r>
          </a:p>
        </p:txBody>
      </p:sp>
      <p:sp>
        <p:nvSpPr>
          <p:cNvPr id="7" name="TextBox 6">
            <a:extLst>
              <a:ext uri="{FF2B5EF4-FFF2-40B4-BE49-F238E27FC236}">
                <a16:creationId xmlns:a16="http://schemas.microsoft.com/office/drawing/2014/main" id="{9AC7670B-F5A5-4085-8FE5-2692EA09C2DD}"/>
              </a:ext>
            </a:extLst>
          </p:cNvPr>
          <p:cNvSpPr txBox="1"/>
          <p:nvPr/>
        </p:nvSpPr>
        <p:spPr>
          <a:xfrm>
            <a:off x="4540541" y="1737360"/>
            <a:ext cx="6094602" cy="1384995"/>
          </a:xfrm>
          <a:prstGeom prst="rect">
            <a:avLst/>
          </a:prstGeom>
          <a:noFill/>
        </p:spPr>
        <p:txBody>
          <a:bodyPr wrap="square">
            <a:spAutoFit/>
          </a:bodyPr>
          <a:lstStyle/>
          <a:p>
            <a:r>
              <a:rPr lang="en-GB" sz="1200" dirty="0"/>
              <a:t>Common Criticisms &amp; Issues reviews</a:t>
            </a:r>
          </a:p>
          <a:p>
            <a:r>
              <a:rPr lang="en-GB" sz="1200" dirty="0"/>
              <a:t>Sound Mixing: Several recent reviews mention poor audio, where loud drums or bass overpower his vocals, making lyrics unclear, though sometimes this gets fixed.</a:t>
            </a:r>
          </a:p>
          <a:p>
            <a:r>
              <a:rPr lang="en-GB" sz="1200" dirty="0"/>
              <a:t>Theatricals: Some find forced theatrics or added EDM elements distract from his core musical talent, which shines best stripped back.</a:t>
            </a:r>
          </a:p>
          <a:p>
            <a:r>
              <a:rPr lang="en-GB" sz="1200" dirty="0"/>
              <a:t>Venue Management: A few scattered complaints mention disorganization or poor staff handling issues at specific venues. </a:t>
            </a:r>
          </a:p>
        </p:txBody>
      </p:sp>
      <p:sp>
        <p:nvSpPr>
          <p:cNvPr id="10" name="TextBox 9">
            <a:extLst>
              <a:ext uri="{FF2B5EF4-FFF2-40B4-BE49-F238E27FC236}">
                <a16:creationId xmlns:a16="http://schemas.microsoft.com/office/drawing/2014/main" id="{D9322BE5-F497-43B8-B27D-64EA0E439B8D}"/>
              </a:ext>
            </a:extLst>
          </p:cNvPr>
          <p:cNvSpPr txBox="1"/>
          <p:nvPr/>
        </p:nvSpPr>
        <p:spPr>
          <a:xfrm>
            <a:off x="419452" y="3122355"/>
            <a:ext cx="6097424" cy="1938992"/>
          </a:xfrm>
          <a:prstGeom prst="rect">
            <a:avLst/>
          </a:prstGeom>
          <a:noFill/>
        </p:spPr>
        <p:txBody>
          <a:bodyPr wrap="square">
            <a:spAutoFit/>
          </a:bodyPr>
          <a:lstStyle/>
          <a:p>
            <a:r>
              <a:rPr lang="en-GB" sz="1200" dirty="0"/>
              <a:t>Positive Feedback/ reviews about his concerts</a:t>
            </a:r>
          </a:p>
          <a:p>
            <a:r>
              <a:rPr lang="en-GB" sz="1200" dirty="0"/>
              <a:t>Mesmerizing Voice: Fans consistently praise his soulful voice, high notes, and emotional delivery, calling it a "heavenly massage".</a:t>
            </a:r>
          </a:p>
          <a:p>
            <a:r>
              <a:rPr lang="en-GB" sz="1200" dirty="0"/>
              <a:t>Humble &amp; Engaging: He's seen as genuine, interacting with the audience, blowing kisses, and making it feel personal, unlike other big stars.</a:t>
            </a:r>
          </a:p>
          <a:p>
            <a:r>
              <a:rPr lang="en-GB" sz="1200" dirty="0"/>
              <a:t>Vocal Prowess &amp; Endurance: He performs for hours, often without breaks, delivering medleys and showcasing incredible stamina and vocal control, with live arrangements often better than studio versions.</a:t>
            </a:r>
          </a:p>
          <a:p>
            <a:r>
              <a:rPr lang="en-GB" sz="1200" dirty="0"/>
              <a:t>Variety: He seamlessly shifts from slow ballads like "Tum Hi Ho" to energetic dance numbers and even covers English songs (like </a:t>
            </a:r>
            <a:r>
              <a:rPr lang="en-GB" sz="1200" dirty="0" err="1"/>
              <a:t>Linkin</a:t>
            </a:r>
            <a:r>
              <a:rPr lang="en-GB" sz="1200" dirty="0"/>
              <a:t> Park, Owl City) or regional tracks. </a:t>
            </a:r>
          </a:p>
        </p:txBody>
      </p:sp>
      <p:pic>
        <p:nvPicPr>
          <p:cNvPr id="13" name="Online Media 12" title="Arijit Singh | Live In Sydney 2024 | Heeriye">
            <a:hlinkClick r:id="" action="ppaction://media"/>
            <a:extLst>
              <a:ext uri="{FF2B5EF4-FFF2-40B4-BE49-F238E27FC236}">
                <a16:creationId xmlns:a16="http://schemas.microsoft.com/office/drawing/2014/main" id="{D572833C-22A1-4021-91F8-8F79404E401E}"/>
              </a:ext>
            </a:extLst>
          </p:cNvPr>
          <p:cNvPicPr>
            <a:picLocks noRot="1" noChangeAspect="1"/>
          </p:cNvPicPr>
          <p:nvPr>
            <a:videoFile r:link="rId1"/>
          </p:nvPr>
        </p:nvPicPr>
        <p:blipFill>
          <a:blip r:embed="rId3"/>
          <a:stretch>
            <a:fillRect/>
          </a:stretch>
        </p:blipFill>
        <p:spPr>
          <a:xfrm>
            <a:off x="7218346" y="2983805"/>
            <a:ext cx="3677065" cy="2077542"/>
          </a:xfrm>
          <a:prstGeom prst="rect">
            <a:avLst/>
          </a:prstGeom>
        </p:spPr>
      </p:pic>
      <p:sp>
        <p:nvSpPr>
          <p:cNvPr id="14" name="TextBox 13">
            <a:extLst>
              <a:ext uri="{FF2B5EF4-FFF2-40B4-BE49-F238E27FC236}">
                <a16:creationId xmlns:a16="http://schemas.microsoft.com/office/drawing/2014/main" id="{C89CB350-BC76-418C-8F64-9EE76F29E722}"/>
              </a:ext>
            </a:extLst>
          </p:cNvPr>
          <p:cNvSpPr txBox="1"/>
          <p:nvPr/>
        </p:nvSpPr>
        <p:spPr>
          <a:xfrm>
            <a:off x="6765419" y="5270819"/>
            <a:ext cx="3937334" cy="461665"/>
          </a:xfrm>
          <a:prstGeom prst="rect">
            <a:avLst/>
          </a:prstGeom>
          <a:noFill/>
        </p:spPr>
        <p:txBody>
          <a:bodyPr wrap="square" rtlCol="0">
            <a:spAutoFit/>
          </a:bodyPr>
          <a:lstStyle/>
          <a:p>
            <a:r>
              <a:rPr lang="en-GB" sz="1200" dirty="0"/>
              <a:t>A live performance sample of Arijit Singh singing live in Sydney, Australia</a:t>
            </a:r>
          </a:p>
        </p:txBody>
      </p:sp>
      <p:sp>
        <p:nvSpPr>
          <p:cNvPr id="15" name="Arrow: Up 14">
            <a:extLst>
              <a:ext uri="{FF2B5EF4-FFF2-40B4-BE49-F238E27FC236}">
                <a16:creationId xmlns:a16="http://schemas.microsoft.com/office/drawing/2014/main" id="{6D67241D-F168-448F-8817-745C09E02A39}"/>
              </a:ext>
            </a:extLst>
          </p:cNvPr>
          <p:cNvSpPr/>
          <p:nvPr/>
        </p:nvSpPr>
        <p:spPr>
          <a:xfrm rot="1966219">
            <a:off x="7219926" y="4814630"/>
            <a:ext cx="155740" cy="535501"/>
          </a:xfrm>
          <a:prstGeom prst="upArrow">
            <a:avLst/>
          </a:prstGeom>
          <a:solidFill>
            <a:srgbClr val="FF99CC"/>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77352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1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13"/>
                </p:tgtEl>
              </p:cMediaNode>
            </p:video>
            <p:seq concurrent="1" nextAc="seek">
              <p:cTn id="8" restart="whenNotActive" fill="hold" evtFilter="cancelBubble" nodeType="interactiveSeq">
                <p:stCondLst>
                  <p:cond evt="onClick" delay="0">
                    <p:tgtEl>
                      <p:spTgt spid="1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13"/>
                                        </p:tgtEl>
                                      </p:cBhvr>
                                    </p:cmd>
                                  </p:childTnLst>
                                </p:cTn>
                              </p:par>
                            </p:childTnLst>
                          </p:cTn>
                        </p:par>
                      </p:childTnLst>
                    </p:cTn>
                  </p:par>
                </p:childTnLst>
              </p:cTn>
              <p:nextCondLst>
                <p:cond evt="onClick" delay="0">
                  <p:tgtEl>
                    <p:spTgt spid="13"/>
                  </p:tgtEl>
                </p:cond>
              </p:nextCondLst>
            </p:seq>
          </p:childTnLst>
        </p:cTn>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1857AFFBB446F4CA31D393C38F0A786" ma:contentTypeVersion="15" ma:contentTypeDescription="Create a new document." ma:contentTypeScope="" ma:versionID="2f7298d2c190a888e32d4e6af63812ab">
  <xsd:schema xmlns:xsd="http://www.w3.org/2001/XMLSchema" xmlns:xs="http://www.w3.org/2001/XMLSchema" xmlns:p="http://schemas.microsoft.com/office/2006/metadata/properties" xmlns:ns3="7c72d54e-4332-4028-a6ef-2fdaecc2d6bb" xmlns:ns4="87a1de47-dcd0-40b0-98aa-770815f21212" targetNamespace="http://schemas.microsoft.com/office/2006/metadata/properties" ma:root="true" ma:fieldsID="45d4c9159c9717a01337f03eec990030" ns3:_="" ns4:_="">
    <xsd:import namespace="7c72d54e-4332-4028-a6ef-2fdaecc2d6bb"/>
    <xsd:import namespace="87a1de47-dcd0-40b0-98aa-770815f21212"/>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SearchProperties" minOccurs="0"/>
                <xsd:element ref="ns3:MediaServiceGenerationTime" minOccurs="0"/>
                <xsd:element ref="ns3:MediaServiceEventHashCode" minOccurs="0"/>
                <xsd:element ref="ns3:MediaLengthInSeconds" minOccurs="0"/>
                <xsd:element ref="ns3:_activity" minOccurs="0"/>
                <xsd:element ref="ns4:SharedWithUsers" minOccurs="0"/>
                <xsd:element ref="ns4:SharedWithDetails" minOccurs="0"/>
                <xsd:element ref="ns4:SharingHintHash" minOccurs="0"/>
                <xsd:element ref="ns3:MediaServiceDateTaken" minOccurs="0"/>
                <xsd:element ref="ns3:MediaServiceSystemTags"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72d54e-4332-4028-a6ef-2fdaecc2d6b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_activity" ma:index="15" nillable="true" ma:displayName="_activity" ma:hidden="true" ma:internalName="_activity">
      <xsd:simpleType>
        <xsd:restriction base="dms:Note"/>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SystemTags" ma:index="20" nillable="true" ma:displayName="MediaServiceSystemTags" ma:hidden="true" ma:internalName="MediaServiceSystemTags" ma:readOnly="true">
      <xsd:simpleType>
        <xsd:restriction base="dms:Note"/>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7a1de47-dcd0-40b0-98aa-770815f21212"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7c72d54e-4332-4028-a6ef-2fdaecc2d6bb" xsi:nil="true"/>
  </documentManagement>
</p:properties>
</file>

<file path=customXml/itemProps1.xml><?xml version="1.0" encoding="utf-8"?>
<ds:datastoreItem xmlns:ds="http://schemas.openxmlformats.org/officeDocument/2006/customXml" ds:itemID="{8AEA2744-6D50-4C09-AAE9-D09E548B22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72d54e-4332-4028-a6ef-2fdaecc2d6bb"/>
    <ds:schemaRef ds:uri="87a1de47-dcd0-40b0-98aa-770815f2121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F89F498-1C52-4F00-8D52-AF64DFC12B2B}">
  <ds:schemaRefs>
    <ds:schemaRef ds:uri="http://schemas.microsoft.com/sharepoint/v3/contenttype/forms"/>
  </ds:schemaRefs>
</ds:datastoreItem>
</file>

<file path=customXml/itemProps3.xml><?xml version="1.0" encoding="utf-8"?>
<ds:datastoreItem xmlns:ds="http://schemas.openxmlformats.org/officeDocument/2006/customXml" ds:itemID="{818D06ED-3AF8-4221-87B8-5BB275CE6324}">
  <ds:schemaRefs>
    <ds:schemaRef ds:uri="http://purl.org/dc/elements/1.1/"/>
    <ds:schemaRef ds:uri="http://schemas.microsoft.com/office/infopath/2007/PartnerControls"/>
    <ds:schemaRef ds:uri="http://purl.org/dc/dcmitype/"/>
    <ds:schemaRef ds:uri="http://schemas.microsoft.com/office/2006/documentManagement/types"/>
    <ds:schemaRef ds:uri="http://schemas.microsoft.com/office/2006/metadata/properties"/>
    <ds:schemaRef ds:uri="http://www.w3.org/XML/1998/namespace"/>
    <ds:schemaRef ds:uri="http://purl.org/dc/terms/"/>
    <ds:schemaRef ds:uri="http://schemas.openxmlformats.org/package/2006/metadata/core-properties"/>
    <ds:schemaRef ds:uri="87a1de47-dcd0-40b0-98aa-770815f21212"/>
    <ds:schemaRef ds:uri="7c72d54e-4332-4028-a6ef-2fdaecc2d6bb"/>
  </ds:schemaRefs>
</ds:datastoreItem>
</file>

<file path=docProps/app.xml><?xml version="1.0" encoding="utf-8"?>
<Properties xmlns="http://schemas.openxmlformats.org/officeDocument/2006/extended-properties" xmlns:vt="http://schemas.openxmlformats.org/officeDocument/2006/docPropsVTypes">
  <Template>Retrospect</Template>
  <TotalTime>102</TotalTime>
  <Words>1018</Words>
  <Application>Microsoft Office PowerPoint</Application>
  <PresentationFormat>Widescreen</PresentationFormat>
  <Paragraphs>30</Paragraphs>
  <Slides>8</Slides>
  <Notes>0</Notes>
  <HiddenSlides>0</HiddenSlides>
  <MMClips>4</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GuardianTextEgyptian</vt:lpstr>
      <vt:lpstr>Retrospect</vt:lpstr>
      <vt:lpstr>PowerPoint Presentation</vt:lpstr>
      <vt:lpstr>My Website Design Plan</vt:lpstr>
      <vt:lpstr>Website mood board – what is your website about?</vt:lpstr>
      <vt:lpstr>Page 1 contents</vt:lpstr>
      <vt:lpstr>Page 2 contents</vt:lpstr>
      <vt:lpstr>Videos that were on page 2 and samples too</vt:lpstr>
      <vt:lpstr>Page 3 contents</vt:lpstr>
      <vt:lpstr>Extra features…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Swift, Georgina (Miss Swift)</dc:creator>
  <cp:lastModifiedBy>Durgam Ashritha (Senior Student)</cp:lastModifiedBy>
  <cp:revision>7</cp:revision>
  <dcterms:created xsi:type="dcterms:W3CDTF">2021-11-08T11:35:00Z</dcterms:created>
  <dcterms:modified xsi:type="dcterms:W3CDTF">2025-12-15T14:15:16Z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0x010100C1857AFFBB446F4CA31D393C38F0A786</vt:lpwstr>
  </property>
</Properties>
</file>