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56" r:id="rId6"/>
    <p:sldId id="257" r:id="rId7"/>
    <p:sldId id="259" r:id="rId8"/>
    <p:sldId id="258"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563CA-31B6-4711-973D-5B4D3CE64EAB}" v="8" dt="2025-12-15T10:09:5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onaga Ellie (Senior Student)" userId="66114e3a-4c8f-4d0a-8c21-a2363e5c7e5d" providerId="ADAL" clId="{8036C345-3E4A-4A12-B615-55D9B9A733AC}"/>
    <pc:docChg chg="custSel modSld">
      <pc:chgData name="Tomonaga Ellie (Senior Student)" userId="66114e3a-4c8f-4d0a-8c21-a2363e5c7e5d" providerId="ADAL" clId="{8036C345-3E4A-4A12-B615-55D9B9A733AC}" dt="2025-12-15T10:10:09.617" v="2677" actId="1076"/>
      <pc:docMkLst>
        <pc:docMk/>
      </pc:docMkLst>
      <pc:sldChg chg="addSp delSp modSp mod">
        <pc:chgData name="Tomonaga Ellie (Senior Student)" userId="66114e3a-4c8f-4d0a-8c21-a2363e5c7e5d" providerId="ADAL" clId="{8036C345-3E4A-4A12-B615-55D9B9A733AC}" dt="2025-12-14T15:31:24.105" v="2672" actId="20577"/>
        <pc:sldMkLst>
          <pc:docMk/>
          <pc:sldMk cId="703520288" sldId="258"/>
        </pc:sldMkLst>
        <pc:spChg chg="add mod">
          <ac:chgData name="Tomonaga Ellie (Senior Student)" userId="66114e3a-4c8f-4d0a-8c21-a2363e5c7e5d" providerId="ADAL" clId="{8036C345-3E4A-4A12-B615-55D9B9A733AC}" dt="2025-12-14T15:31:24.105" v="2672" actId="20577"/>
          <ac:spMkLst>
            <pc:docMk/>
            <pc:sldMk cId="703520288" sldId="258"/>
            <ac:spMk id="4" creationId="{C672BDA7-1C70-330C-C53A-364C791AA4D8}"/>
          </ac:spMkLst>
        </pc:spChg>
        <pc:spChg chg="add del mod">
          <ac:chgData name="Tomonaga Ellie (Senior Student)" userId="66114e3a-4c8f-4d0a-8c21-a2363e5c7e5d" providerId="ADAL" clId="{8036C345-3E4A-4A12-B615-55D9B9A733AC}" dt="2025-12-14T15:31:13.418" v="2671"/>
          <ac:spMkLst>
            <pc:docMk/>
            <pc:sldMk cId="703520288" sldId="258"/>
            <ac:spMk id="6" creationId="{F46C86E9-4724-9ED0-9094-22707580EBC8}"/>
          </ac:spMkLst>
        </pc:spChg>
        <pc:picChg chg="mod">
          <ac:chgData name="Tomonaga Ellie (Senior Student)" userId="66114e3a-4c8f-4d0a-8c21-a2363e5c7e5d" providerId="ADAL" clId="{8036C345-3E4A-4A12-B615-55D9B9A733AC}" dt="2025-12-14T15:29:13.900" v="2595" actId="1076"/>
          <ac:picMkLst>
            <pc:docMk/>
            <pc:sldMk cId="703520288" sldId="258"/>
            <ac:picMk id="5" creationId="{E6C4ED4F-5979-4C72-B142-BDAE3C7F60C0}"/>
          </ac:picMkLst>
        </pc:picChg>
      </pc:sldChg>
      <pc:sldChg chg="addSp modSp mod">
        <pc:chgData name="Tomonaga Ellie (Senior Student)" userId="66114e3a-4c8f-4d0a-8c21-a2363e5c7e5d" providerId="ADAL" clId="{8036C345-3E4A-4A12-B615-55D9B9A733AC}" dt="2025-12-15T10:10:09.617" v="2677" actId="1076"/>
        <pc:sldMkLst>
          <pc:docMk/>
          <pc:sldMk cId="448451284" sldId="259"/>
        </pc:sldMkLst>
        <pc:spChg chg="add mod">
          <ac:chgData name="Tomonaga Ellie (Senior Student)" userId="66114e3a-4c8f-4d0a-8c21-a2363e5c7e5d" providerId="ADAL" clId="{8036C345-3E4A-4A12-B615-55D9B9A733AC}" dt="2025-12-14T15:23:26.027" v="1807" actId="20577"/>
          <ac:spMkLst>
            <pc:docMk/>
            <pc:sldMk cId="448451284" sldId="259"/>
            <ac:spMk id="4" creationId="{2A2D0D80-7A61-DA06-5316-397EE1FF9857}"/>
          </ac:spMkLst>
        </pc:spChg>
        <pc:picChg chg="mod">
          <ac:chgData name="Tomonaga Ellie (Senior Student)" userId="66114e3a-4c8f-4d0a-8c21-a2363e5c7e5d" providerId="ADAL" clId="{8036C345-3E4A-4A12-B615-55D9B9A733AC}" dt="2025-12-14T15:19:01.825" v="1182" actId="1076"/>
          <ac:picMkLst>
            <pc:docMk/>
            <pc:sldMk cId="448451284" sldId="259"/>
            <ac:picMk id="5" creationId="{C6D2D5F6-C53D-4D04-A090-08C2E4B633FC}"/>
          </ac:picMkLst>
        </pc:picChg>
        <pc:picChg chg="add mod">
          <ac:chgData name="Tomonaga Ellie (Senior Student)" userId="66114e3a-4c8f-4d0a-8c21-a2363e5c7e5d" providerId="ADAL" clId="{8036C345-3E4A-4A12-B615-55D9B9A733AC}" dt="2025-12-15T10:10:09.617" v="2677" actId="1076"/>
          <ac:picMkLst>
            <pc:docMk/>
            <pc:sldMk cId="448451284" sldId="259"/>
            <ac:picMk id="6" creationId="{63C2AA25-5EFB-9B5F-0CB3-31377EAEB9AE}"/>
          </ac:picMkLst>
        </pc:picChg>
      </pc:sldChg>
      <pc:sldChg chg="addSp modSp mod">
        <pc:chgData name="Tomonaga Ellie (Senior Student)" userId="66114e3a-4c8f-4d0a-8c21-a2363e5c7e5d" providerId="ADAL" clId="{8036C345-3E4A-4A12-B615-55D9B9A733AC}" dt="2025-12-14T15:18:33.265" v="1181" actId="1076"/>
        <pc:sldMkLst>
          <pc:docMk/>
          <pc:sldMk cId="2708656507" sldId="260"/>
        </pc:sldMkLst>
        <pc:spChg chg="add mod">
          <ac:chgData name="Tomonaga Ellie (Senior Student)" userId="66114e3a-4c8f-4d0a-8c21-a2363e5c7e5d" providerId="ADAL" clId="{8036C345-3E4A-4A12-B615-55D9B9A733AC}" dt="2025-12-14T15:14:47.282" v="943" actId="1076"/>
          <ac:spMkLst>
            <pc:docMk/>
            <pc:sldMk cId="2708656507" sldId="260"/>
            <ac:spMk id="4" creationId="{41527069-3E76-1721-87CB-535CC0FE473A}"/>
          </ac:spMkLst>
        </pc:spChg>
        <pc:spChg chg="add mod">
          <ac:chgData name="Tomonaga Ellie (Senior Student)" userId="66114e3a-4c8f-4d0a-8c21-a2363e5c7e5d" providerId="ADAL" clId="{8036C345-3E4A-4A12-B615-55D9B9A733AC}" dt="2025-12-14T15:14:56.326" v="945" actId="1076"/>
          <ac:spMkLst>
            <pc:docMk/>
            <pc:sldMk cId="2708656507" sldId="260"/>
            <ac:spMk id="5" creationId="{EC0EF5C9-608A-CD43-8B68-8B733D5CD539}"/>
          </ac:spMkLst>
        </pc:spChg>
        <pc:spChg chg="add mod">
          <ac:chgData name="Tomonaga Ellie (Senior Student)" userId="66114e3a-4c8f-4d0a-8c21-a2363e5c7e5d" providerId="ADAL" clId="{8036C345-3E4A-4A12-B615-55D9B9A733AC}" dt="2025-12-14T15:15:11.370" v="950" actId="20577"/>
          <ac:spMkLst>
            <pc:docMk/>
            <pc:sldMk cId="2708656507" sldId="260"/>
            <ac:spMk id="6" creationId="{46B9EC59-C3AF-5C1B-F504-EDAA637255D0}"/>
          </ac:spMkLst>
        </pc:spChg>
        <pc:spChg chg="add mod">
          <ac:chgData name="Tomonaga Ellie (Senior Student)" userId="66114e3a-4c8f-4d0a-8c21-a2363e5c7e5d" providerId="ADAL" clId="{8036C345-3E4A-4A12-B615-55D9B9A733AC}" dt="2025-12-14T15:18:33.265" v="1181" actId="1076"/>
          <ac:spMkLst>
            <pc:docMk/>
            <pc:sldMk cId="2708656507" sldId="260"/>
            <ac:spMk id="7" creationId="{C0E92B41-5554-60B6-705E-B58D04B87042}"/>
          </ac:spMkLst>
        </pc:spChg>
        <pc:spChg chg="mod">
          <ac:chgData name="Tomonaga Ellie (Senior Student)" userId="66114e3a-4c8f-4d0a-8c21-a2363e5c7e5d" providerId="ADAL" clId="{8036C345-3E4A-4A12-B615-55D9B9A733AC}" dt="2025-12-14T15:14:53.258" v="944" actId="1076"/>
          <ac:spMkLst>
            <pc:docMk/>
            <pc:sldMk cId="2708656507" sldId="260"/>
            <ac:spMk id="10" creationId="{8DB91745-6FD7-4D5C-B99C-E4DCC6EAB54F}"/>
          </ac:spMkLst>
        </pc:spChg>
        <pc:picChg chg="mod">
          <ac:chgData name="Tomonaga Ellie (Senior Student)" userId="66114e3a-4c8f-4d0a-8c21-a2363e5c7e5d" providerId="ADAL" clId="{8036C345-3E4A-4A12-B615-55D9B9A733AC}" dt="2025-12-14T15:14:42.564" v="942" actId="1076"/>
          <ac:picMkLst>
            <pc:docMk/>
            <pc:sldMk cId="2708656507" sldId="260"/>
            <ac:picMk id="9" creationId="{0B64448B-5864-471C-B260-4E81181D4F34}"/>
          </ac:picMkLst>
        </pc:picChg>
      </pc:sldChg>
    </pc:docChg>
  </pc:docChgLst>
  <pc:docChgLst>
    <pc:chgData name="Tomonaga Ellie (Senior Student)" userId="66114e3a-4c8f-4d0a-8c21-a2363e5c7e5d" providerId="ADAL" clId="{22264F9F-2772-4B2C-8286-4623BF3D2A55}"/>
    <pc:docChg chg="undo custSel modSld sldOrd">
      <pc:chgData name="Tomonaga Ellie (Senior Student)" userId="66114e3a-4c8f-4d0a-8c21-a2363e5c7e5d" providerId="ADAL" clId="{22264F9F-2772-4B2C-8286-4623BF3D2A55}" dt="2025-12-15T13:59:39.130" v="598" actId="20577"/>
      <pc:docMkLst>
        <pc:docMk/>
      </pc:docMkLst>
      <pc:sldChg chg="modSp mod">
        <pc:chgData name="Tomonaga Ellie (Senior Student)" userId="66114e3a-4c8f-4d0a-8c21-a2363e5c7e5d" providerId="ADAL" clId="{22264F9F-2772-4B2C-8286-4623BF3D2A55}" dt="2025-12-09T14:33:07.905" v="418" actId="20577"/>
        <pc:sldMkLst>
          <pc:docMk/>
          <pc:sldMk cId="2826039653" sldId="257"/>
        </pc:sldMkLst>
        <pc:spChg chg="mod">
          <ac:chgData name="Tomonaga Ellie (Senior Student)" userId="66114e3a-4c8f-4d0a-8c21-a2363e5c7e5d" providerId="ADAL" clId="{22264F9F-2772-4B2C-8286-4623BF3D2A55}" dt="2025-12-09T14:33:07.905" v="418" actId="20577"/>
          <ac:spMkLst>
            <pc:docMk/>
            <pc:sldMk cId="2826039653" sldId="257"/>
            <ac:spMk id="3" creationId="{5848500A-83B8-4825-B4FC-89C2F51AC004}"/>
          </ac:spMkLst>
        </pc:spChg>
      </pc:sldChg>
      <pc:sldChg chg="addSp modSp mod">
        <pc:chgData name="Tomonaga Ellie (Senior Student)" userId="66114e3a-4c8f-4d0a-8c21-a2363e5c7e5d" providerId="ADAL" clId="{22264F9F-2772-4B2C-8286-4623BF3D2A55}" dt="2025-12-09T14:36:01.181" v="431" actId="20577"/>
        <pc:sldMkLst>
          <pc:docMk/>
          <pc:sldMk cId="703520288" sldId="258"/>
        </pc:sldMkLst>
        <pc:spChg chg="mod">
          <ac:chgData name="Tomonaga Ellie (Senior Student)" userId="66114e3a-4c8f-4d0a-8c21-a2363e5c7e5d" providerId="ADAL" clId="{22264F9F-2772-4B2C-8286-4623BF3D2A55}" dt="2025-12-09T14:36:01.181" v="431" actId="20577"/>
          <ac:spMkLst>
            <pc:docMk/>
            <pc:sldMk cId="703520288" sldId="258"/>
            <ac:spMk id="3" creationId="{3FD59264-9F40-40B6-B72D-9581D5A85148}"/>
          </ac:spMkLst>
        </pc:spChg>
        <pc:picChg chg="add mod">
          <ac:chgData name="Tomonaga Ellie (Senior Student)" userId="66114e3a-4c8f-4d0a-8c21-a2363e5c7e5d" providerId="ADAL" clId="{22264F9F-2772-4B2C-8286-4623BF3D2A55}" dt="2025-12-09T14:29:40.323" v="255" actId="1076"/>
          <ac:picMkLst>
            <pc:docMk/>
            <pc:sldMk cId="703520288" sldId="258"/>
            <ac:picMk id="5" creationId="{E6C4ED4F-5979-4C72-B142-BDAE3C7F60C0}"/>
          </ac:picMkLst>
        </pc:picChg>
      </pc:sldChg>
      <pc:sldChg chg="addSp modSp mod ord">
        <pc:chgData name="Tomonaga Ellie (Senior Student)" userId="66114e3a-4c8f-4d0a-8c21-a2363e5c7e5d" providerId="ADAL" clId="{22264F9F-2772-4B2C-8286-4623BF3D2A55}" dt="2025-12-09T14:36:10.743" v="436" actId="20577"/>
        <pc:sldMkLst>
          <pc:docMk/>
          <pc:sldMk cId="448451284" sldId="259"/>
        </pc:sldMkLst>
        <pc:spChg chg="mod">
          <ac:chgData name="Tomonaga Ellie (Senior Student)" userId="66114e3a-4c8f-4d0a-8c21-a2363e5c7e5d" providerId="ADAL" clId="{22264F9F-2772-4B2C-8286-4623BF3D2A55}" dt="2025-12-09T14:36:10.743" v="436" actId="20577"/>
          <ac:spMkLst>
            <pc:docMk/>
            <pc:sldMk cId="448451284" sldId="259"/>
            <ac:spMk id="3" creationId="{AD22F64D-0496-4AE8-8E35-BD2FD63621EB}"/>
          </ac:spMkLst>
        </pc:spChg>
        <pc:picChg chg="add mod">
          <ac:chgData name="Tomonaga Ellie (Senior Student)" userId="66114e3a-4c8f-4d0a-8c21-a2363e5c7e5d" providerId="ADAL" clId="{22264F9F-2772-4B2C-8286-4623BF3D2A55}" dt="2025-12-09T14:29:19.752" v="252" actId="14100"/>
          <ac:picMkLst>
            <pc:docMk/>
            <pc:sldMk cId="448451284" sldId="259"/>
            <ac:picMk id="5" creationId="{C6D2D5F6-C53D-4D04-A090-08C2E4B633FC}"/>
          </ac:picMkLst>
        </pc:picChg>
      </pc:sldChg>
      <pc:sldChg chg="addSp delSp modSp mod">
        <pc:chgData name="Tomonaga Ellie (Senior Student)" userId="66114e3a-4c8f-4d0a-8c21-a2363e5c7e5d" providerId="ADAL" clId="{22264F9F-2772-4B2C-8286-4623BF3D2A55}" dt="2025-12-15T13:59:39.130" v="598" actId="20577"/>
        <pc:sldMkLst>
          <pc:docMk/>
          <pc:sldMk cId="2708656507" sldId="260"/>
        </pc:sldMkLst>
        <pc:spChg chg="mod">
          <ac:chgData name="Tomonaga Ellie (Senior Student)" userId="66114e3a-4c8f-4d0a-8c21-a2363e5c7e5d" providerId="ADAL" clId="{22264F9F-2772-4B2C-8286-4623BF3D2A55}" dt="2025-12-09T14:31:09.660" v="266" actId="20577"/>
          <ac:spMkLst>
            <pc:docMk/>
            <pc:sldMk cId="2708656507" sldId="260"/>
            <ac:spMk id="3" creationId="{6AC9D23A-077A-42AF-A59A-48BD7EEE5361}"/>
          </ac:spMkLst>
        </pc:spChg>
        <pc:spChg chg="mod">
          <ac:chgData name="Tomonaga Ellie (Senior Student)" userId="66114e3a-4c8f-4d0a-8c21-a2363e5c7e5d" providerId="ADAL" clId="{22264F9F-2772-4B2C-8286-4623BF3D2A55}" dt="2025-12-15T13:53:59.177" v="596"/>
          <ac:spMkLst>
            <pc:docMk/>
            <pc:sldMk cId="2708656507" sldId="260"/>
            <ac:spMk id="4" creationId="{41527069-3E76-1721-87CB-535CC0FE473A}"/>
          </ac:spMkLst>
        </pc:spChg>
        <pc:spChg chg="mod">
          <ac:chgData name="Tomonaga Ellie (Senior Student)" userId="66114e3a-4c8f-4d0a-8c21-a2363e5c7e5d" providerId="ADAL" clId="{22264F9F-2772-4B2C-8286-4623BF3D2A55}" dt="2025-12-15T13:59:39.130" v="598" actId="20577"/>
          <ac:spMkLst>
            <pc:docMk/>
            <pc:sldMk cId="2708656507" sldId="260"/>
            <ac:spMk id="5" creationId="{EC0EF5C9-608A-CD43-8B68-8B733D5CD539}"/>
          </ac:spMkLst>
        </pc:spChg>
        <pc:spChg chg="add mod">
          <ac:chgData name="Tomonaga Ellie (Senior Student)" userId="66114e3a-4c8f-4d0a-8c21-a2363e5c7e5d" providerId="ADAL" clId="{22264F9F-2772-4B2C-8286-4623BF3D2A55}" dt="2025-12-09T14:45:06.839" v="594" actId="20577"/>
          <ac:spMkLst>
            <pc:docMk/>
            <pc:sldMk cId="2708656507" sldId="260"/>
            <ac:spMk id="10" creationId="{8DB91745-6FD7-4D5C-B99C-E4DCC6EAB54F}"/>
          </ac:spMkLst>
        </pc:spChg>
        <pc:picChg chg="add mod">
          <ac:chgData name="Tomonaga Ellie (Senior Student)" userId="66114e3a-4c8f-4d0a-8c21-a2363e5c7e5d" providerId="ADAL" clId="{22264F9F-2772-4B2C-8286-4623BF3D2A55}" dt="2025-12-09T14:35:51.867" v="426" actId="1076"/>
          <ac:picMkLst>
            <pc:docMk/>
            <pc:sldMk cId="2708656507" sldId="260"/>
            <ac:picMk id="9" creationId="{0B64448B-5864-471C-B260-4E81181D4F34}"/>
          </ac:picMkLst>
        </pc:picChg>
      </pc:sldChg>
      <pc:sldChg chg="addSp modSp mod">
        <pc:chgData name="Tomonaga Ellie (Senior Student)" userId="66114e3a-4c8f-4d0a-8c21-a2363e5c7e5d" providerId="ADAL" clId="{22264F9F-2772-4B2C-8286-4623BF3D2A55}" dt="2025-12-09T14:35:45.724" v="425" actId="1076"/>
        <pc:sldMkLst>
          <pc:docMk/>
          <pc:sldMk cId="2577352079" sldId="261"/>
        </pc:sldMkLst>
        <pc:spChg chg="mod">
          <ac:chgData name="Tomonaga Ellie (Senior Student)" userId="66114e3a-4c8f-4d0a-8c21-a2363e5c7e5d" providerId="ADAL" clId="{22264F9F-2772-4B2C-8286-4623BF3D2A55}" dt="2025-12-09T14:35:20.079" v="422" actId="20577"/>
          <ac:spMkLst>
            <pc:docMk/>
            <pc:sldMk cId="2577352079" sldId="261"/>
            <ac:spMk id="3" creationId="{999461B0-E6DD-4AA5-8A5B-5BBA43ADE4DC}"/>
          </ac:spMkLst>
        </pc:spChg>
        <pc:picChg chg="add mod">
          <ac:chgData name="Tomonaga Ellie (Senior Student)" userId="66114e3a-4c8f-4d0a-8c21-a2363e5c7e5d" providerId="ADAL" clId="{22264F9F-2772-4B2C-8286-4623BF3D2A55}" dt="2025-12-09T14:35:14.274" v="420" actId="1076"/>
          <ac:picMkLst>
            <pc:docMk/>
            <pc:sldMk cId="2577352079" sldId="261"/>
            <ac:picMk id="5" creationId="{A4A6DDFB-2F8F-47AC-BBCA-2879CA4B5C75}"/>
          </ac:picMkLst>
        </pc:picChg>
        <pc:picChg chg="add mod">
          <ac:chgData name="Tomonaga Ellie (Senior Student)" userId="66114e3a-4c8f-4d0a-8c21-a2363e5c7e5d" providerId="ADAL" clId="{22264F9F-2772-4B2C-8286-4623BF3D2A55}" dt="2025-12-09T14:35:45.724" v="425" actId="1076"/>
          <ac:picMkLst>
            <pc:docMk/>
            <pc:sldMk cId="2577352079" sldId="261"/>
            <ac:picMk id="7" creationId="{9E576F8B-D826-42ED-873E-F43B503F63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03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63591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17304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C07D2-4493-496B-B5D4-8BC9CCD246E3}"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69453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7C07D2-4493-496B-B5D4-8BC9CCD246E3}"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3EDF4E-A9ED-4C81-BE2B-5B0F1BAA64C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3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C07D2-4493-496B-B5D4-8BC9CCD246E3}"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16131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C07D2-4493-496B-B5D4-8BC9CCD246E3}" type="datetimeFigureOut">
              <a:rPr lang="en-GB" smtClean="0"/>
              <a:t>15/12/2025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96342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7C07D2-4493-496B-B5D4-8BC9CCD246E3}" type="datetimeFigureOut">
              <a:rPr lang="en-GB" smtClean="0"/>
              <a:t>15/12/2025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223470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7C07D2-4493-496B-B5D4-8BC9CCD246E3}" type="datetimeFigureOut">
              <a:rPr lang="en-GB" smtClean="0"/>
              <a:t>15/12/2025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06396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7C07D2-4493-496B-B5D4-8BC9CCD246E3}" type="datetimeFigureOut">
              <a:rPr lang="en-GB" smtClean="0"/>
              <a:t>15/12/2025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3EDF4E-A9ED-4C81-BE2B-5B0F1BAA64C9}" type="slidenum">
              <a:rPr lang="en-GB" smtClean="0"/>
              <a:t>‹#›</a:t>
            </a:fld>
            <a:endParaRPr lang="en-GB"/>
          </a:p>
        </p:txBody>
      </p:sp>
    </p:spTree>
    <p:extLst>
      <p:ext uri="{BB962C8B-B14F-4D97-AF65-F5344CB8AC3E}">
        <p14:creationId xmlns:p14="http://schemas.microsoft.com/office/powerpoint/2010/main" val="318918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7C07D2-4493-496B-B5D4-8BC9CCD246E3}"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3EDF4E-A9ED-4C81-BE2B-5B0F1BAA64C9}" type="slidenum">
              <a:rPr lang="en-GB" smtClean="0"/>
              <a:t>‹#›</a:t>
            </a:fld>
            <a:endParaRPr lang="en-GB"/>
          </a:p>
        </p:txBody>
      </p:sp>
    </p:spTree>
    <p:extLst>
      <p:ext uri="{BB962C8B-B14F-4D97-AF65-F5344CB8AC3E}">
        <p14:creationId xmlns:p14="http://schemas.microsoft.com/office/powerpoint/2010/main" val="109739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7C07D2-4493-496B-B5D4-8BC9CCD246E3}" type="datetimeFigureOut">
              <a:rPr lang="en-GB" smtClean="0"/>
              <a:t>15/12/2025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3EDF4E-A9ED-4C81-BE2B-5B0F1BAA64C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9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5CA0-6C69-4A6B-8842-77F96405E5AD}"/>
              </a:ext>
            </a:extLst>
          </p:cNvPr>
          <p:cNvSpPr>
            <a:spLocks noGrp="1"/>
          </p:cNvSpPr>
          <p:nvPr>
            <p:ph type="ctrTitle"/>
          </p:nvPr>
        </p:nvSpPr>
        <p:spPr/>
        <p:txBody>
          <a:bodyPr/>
          <a:lstStyle/>
          <a:p>
            <a:endParaRPr lang="en-GB" dirty="0"/>
          </a:p>
        </p:txBody>
      </p:sp>
      <p:pic>
        <p:nvPicPr>
          <p:cNvPr id="4" name="Picture 3">
            <a:extLst>
              <a:ext uri="{FF2B5EF4-FFF2-40B4-BE49-F238E27FC236}">
                <a16:creationId xmlns:a16="http://schemas.microsoft.com/office/drawing/2014/main" id="{E98837D9-16B1-4A6A-B281-2EA6E77A5549}"/>
              </a:ext>
            </a:extLst>
          </p:cNvPr>
          <p:cNvPicPr>
            <a:picLocks noChangeAspect="1"/>
          </p:cNvPicPr>
          <p:nvPr/>
        </p:nvPicPr>
        <p:blipFill>
          <a:blip r:embed="rId2"/>
          <a:stretch>
            <a:fillRect/>
          </a:stretch>
        </p:blipFill>
        <p:spPr>
          <a:xfrm>
            <a:off x="72455" y="0"/>
            <a:ext cx="6630366" cy="5598620"/>
          </a:xfrm>
          <a:prstGeom prst="rect">
            <a:avLst/>
          </a:prstGeom>
        </p:spPr>
      </p:pic>
      <p:pic>
        <p:nvPicPr>
          <p:cNvPr id="5" name="Picture 4">
            <a:extLst>
              <a:ext uri="{FF2B5EF4-FFF2-40B4-BE49-F238E27FC236}">
                <a16:creationId xmlns:a16="http://schemas.microsoft.com/office/drawing/2014/main" id="{8AB5648C-B8B7-47BA-9D32-AC43B39D133E}"/>
              </a:ext>
            </a:extLst>
          </p:cNvPr>
          <p:cNvPicPr>
            <a:picLocks noChangeAspect="1"/>
          </p:cNvPicPr>
          <p:nvPr/>
        </p:nvPicPr>
        <p:blipFill>
          <a:blip r:embed="rId3"/>
          <a:stretch>
            <a:fillRect/>
          </a:stretch>
        </p:blipFill>
        <p:spPr>
          <a:xfrm>
            <a:off x="6564663" y="0"/>
            <a:ext cx="5666175" cy="4475108"/>
          </a:xfrm>
          <a:prstGeom prst="rect">
            <a:avLst/>
          </a:prstGeom>
        </p:spPr>
      </p:pic>
      <p:pic>
        <p:nvPicPr>
          <p:cNvPr id="7" name="Picture 6">
            <a:extLst>
              <a:ext uri="{FF2B5EF4-FFF2-40B4-BE49-F238E27FC236}">
                <a16:creationId xmlns:a16="http://schemas.microsoft.com/office/drawing/2014/main" id="{4F1334BC-B72E-465B-9913-1C977CA86821}"/>
              </a:ext>
            </a:extLst>
          </p:cNvPr>
          <p:cNvPicPr>
            <a:picLocks noChangeAspect="1"/>
          </p:cNvPicPr>
          <p:nvPr/>
        </p:nvPicPr>
        <p:blipFill>
          <a:blip r:embed="rId4"/>
          <a:stretch>
            <a:fillRect/>
          </a:stretch>
        </p:blipFill>
        <p:spPr>
          <a:xfrm>
            <a:off x="6596195" y="4475109"/>
            <a:ext cx="5627337" cy="2167006"/>
          </a:xfrm>
          <a:prstGeom prst="rect">
            <a:avLst/>
          </a:prstGeom>
        </p:spPr>
      </p:pic>
    </p:spTree>
    <p:extLst>
      <p:ext uri="{BB962C8B-B14F-4D97-AF65-F5344CB8AC3E}">
        <p14:creationId xmlns:p14="http://schemas.microsoft.com/office/powerpoint/2010/main" val="407399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E26C-0D8D-4158-83AC-D889CE33EE26}"/>
              </a:ext>
            </a:extLst>
          </p:cNvPr>
          <p:cNvSpPr>
            <a:spLocks noGrp="1"/>
          </p:cNvSpPr>
          <p:nvPr>
            <p:ph type="ctrTitle"/>
          </p:nvPr>
        </p:nvSpPr>
        <p:spPr/>
        <p:txBody>
          <a:bodyPr/>
          <a:lstStyle/>
          <a:p>
            <a:r>
              <a:rPr lang="en-GB" dirty="0"/>
              <a:t>My Website Design Plan</a:t>
            </a:r>
          </a:p>
        </p:txBody>
      </p:sp>
      <p:sp>
        <p:nvSpPr>
          <p:cNvPr id="3" name="Subtitle 2">
            <a:extLst>
              <a:ext uri="{FF2B5EF4-FFF2-40B4-BE49-F238E27FC236}">
                <a16:creationId xmlns:a16="http://schemas.microsoft.com/office/drawing/2014/main" id="{F429C4D7-F582-46FD-8E9A-C37F55D9AE56}"/>
              </a:ext>
            </a:extLst>
          </p:cNvPr>
          <p:cNvSpPr>
            <a:spLocks noGrp="1"/>
          </p:cNvSpPr>
          <p:nvPr>
            <p:ph type="subTitle" idx="1"/>
          </p:nvPr>
        </p:nvSpPr>
        <p:spPr/>
        <p:txBody>
          <a:bodyPr/>
          <a:lstStyle/>
          <a:p>
            <a:r>
              <a:rPr lang="en-GB" dirty="0"/>
              <a:t>BY </a:t>
            </a:r>
            <a:r>
              <a:rPr lang="en-GB" dirty="0" err="1"/>
              <a:t>ellie</a:t>
            </a:r>
            <a:r>
              <a:rPr lang="en-GB" dirty="0"/>
              <a:t> tomonaga</a:t>
            </a:r>
          </a:p>
        </p:txBody>
      </p:sp>
    </p:spTree>
    <p:extLst>
      <p:ext uri="{BB962C8B-B14F-4D97-AF65-F5344CB8AC3E}">
        <p14:creationId xmlns:p14="http://schemas.microsoft.com/office/powerpoint/2010/main" val="37432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04D8-9AB5-4D11-9669-49D2A5ECE763}"/>
              </a:ext>
            </a:extLst>
          </p:cNvPr>
          <p:cNvSpPr>
            <a:spLocks noGrp="1"/>
          </p:cNvSpPr>
          <p:nvPr>
            <p:ph type="title"/>
          </p:nvPr>
        </p:nvSpPr>
        <p:spPr>
          <a:xfrm>
            <a:off x="1097280" y="286603"/>
            <a:ext cx="10058400" cy="1450757"/>
          </a:xfrm>
        </p:spPr>
        <p:txBody>
          <a:bodyPr/>
          <a:lstStyle/>
          <a:p>
            <a:r>
              <a:rPr lang="en-GB" dirty="0"/>
              <a:t>Website </a:t>
            </a:r>
            <a:r>
              <a:rPr lang="en-GB" dirty="0" err="1"/>
              <a:t>moodboard</a:t>
            </a:r>
            <a:r>
              <a:rPr lang="en-GB" dirty="0"/>
              <a:t> – what is your website about?</a:t>
            </a:r>
          </a:p>
        </p:txBody>
      </p:sp>
      <p:sp>
        <p:nvSpPr>
          <p:cNvPr id="3" name="Content Placeholder 2">
            <a:extLst>
              <a:ext uri="{FF2B5EF4-FFF2-40B4-BE49-F238E27FC236}">
                <a16:creationId xmlns:a16="http://schemas.microsoft.com/office/drawing/2014/main" id="{5848500A-83B8-4825-B4FC-89C2F51AC004}"/>
              </a:ext>
            </a:extLst>
          </p:cNvPr>
          <p:cNvSpPr>
            <a:spLocks noGrp="1"/>
          </p:cNvSpPr>
          <p:nvPr>
            <p:ph idx="1"/>
          </p:nvPr>
        </p:nvSpPr>
        <p:spPr/>
        <p:txBody>
          <a:bodyPr/>
          <a:lstStyle/>
          <a:p>
            <a:r>
              <a:rPr lang="en-GB" dirty="0"/>
              <a:t>A UK based fake band called the Dimmer Brother’s, who specialise in country music. The band is a group of four childhood friends, who enjoy making music and having fun. Colourful website, each page in a different, vibrant colour (Colours to be decided later). Non-stick nav bar, using tables to space things out.</a:t>
            </a:r>
          </a:p>
        </p:txBody>
      </p:sp>
    </p:spTree>
    <p:extLst>
      <p:ext uri="{BB962C8B-B14F-4D97-AF65-F5344CB8AC3E}">
        <p14:creationId xmlns:p14="http://schemas.microsoft.com/office/powerpoint/2010/main" val="282603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44F-DAEF-4C15-8BAA-962F8E6B3F59}"/>
              </a:ext>
            </a:extLst>
          </p:cNvPr>
          <p:cNvSpPr>
            <a:spLocks noGrp="1"/>
          </p:cNvSpPr>
          <p:nvPr>
            <p:ph type="title"/>
          </p:nvPr>
        </p:nvSpPr>
        <p:spPr/>
        <p:txBody>
          <a:bodyPr/>
          <a:lstStyle/>
          <a:p>
            <a:r>
              <a:rPr lang="en-GB" dirty="0"/>
              <a:t>Page 1 contents</a:t>
            </a:r>
          </a:p>
        </p:txBody>
      </p:sp>
      <p:sp>
        <p:nvSpPr>
          <p:cNvPr id="3" name="Content Placeholder 2">
            <a:extLst>
              <a:ext uri="{FF2B5EF4-FFF2-40B4-BE49-F238E27FC236}">
                <a16:creationId xmlns:a16="http://schemas.microsoft.com/office/drawing/2014/main" id="{AD22F64D-0496-4AE8-8E35-BD2FD63621EB}"/>
              </a:ext>
            </a:extLst>
          </p:cNvPr>
          <p:cNvSpPr>
            <a:spLocks noGrp="1"/>
          </p:cNvSpPr>
          <p:nvPr>
            <p:ph idx="1"/>
          </p:nvPr>
        </p:nvSpPr>
        <p:spPr/>
        <p:txBody>
          <a:bodyPr/>
          <a:lstStyle/>
          <a:p>
            <a:r>
              <a:rPr lang="en-GB" dirty="0"/>
              <a:t>Home page, giving a brief overview on who the band is, with a picture as well as a small quote from a magazine about them. Include pictures (like an image gallery) and talk about potential upcoming albums. Hopefully a video .mp3 if  can locate one, though its difficult. WIP</a:t>
            </a:r>
          </a:p>
        </p:txBody>
      </p:sp>
      <p:pic>
        <p:nvPicPr>
          <p:cNvPr id="5" name="Picture 4">
            <a:extLst>
              <a:ext uri="{FF2B5EF4-FFF2-40B4-BE49-F238E27FC236}">
                <a16:creationId xmlns:a16="http://schemas.microsoft.com/office/drawing/2014/main" id="{C6D2D5F6-C53D-4D04-A090-08C2E4B6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4" y="2804318"/>
            <a:ext cx="4309881" cy="3173150"/>
          </a:xfrm>
          <a:prstGeom prst="rect">
            <a:avLst/>
          </a:prstGeom>
        </p:spPr>
      </p:pic>
      <p:sp>
        <p:nvSpPr>
          <p:cNvPr id="4" name="TextBox 3">
            <a:extLst>
              <a:ext uri="{FF2B5EF4-FFF2-40B4-BE49-F238E27FC236}">
                <a16:creationId xmlns:a16="http://schemas.microsoft.com/office/drawing/2014/main" id="{2A2D0D80-7A61-DA06-5316-397EE1FF9857}"/>
              </a:ext>
            </a:extLst>
          </p:cNvPr>
          <p:cNvSpPr txBox="1"/>
          <p:nvPr/>
        </p:nvSpPr>
        <p:spPr>
          <a:xfrm>
            <a:off x="4474029" y="2735036"/>
            <a:ext cx="6041571" cy="1815882"/>
          </a:xfrm>
          <a:prstGeom prst="rect">
            <a:avLst/>
          </a:prstGeom>
          <a:noFill/>
        </p:spPr>
        <p:txBody>
          <a:bodyPr wrap="square" rtlCol="0">
            <a:spAutoFit/>
          </a:bodyPr>
          <a:lstStyle/>
          <a:p>
            <a:r>
              <a:rPr lang="en-GB" sz="1400" dirty="0"/>
              <a:t>‘The Dimmer Brother’s, an up-and-coming band from Yorkshire, England, are a must see this year. Having released their most recent album ‘Light’s and Town Roads’ just last year, their popularity is steadily increasing, along with the promise of a new album on the way. While they previously focused on country-style songs, they have since progressed to indie pop, with high hopes for the next songs they produce. Their world tour ends in mid to late 2026, with further dates yet to come out after April, so it’s recommended to purchase tickets as soon as possible!’-Alternative Press</a:t>
            </a:r>
          </a:p>
        </p:txBody>
      </p:sp>
      <p:pic>
        <p:nvPicPr>
          <p:cNvPr id="6" name="Picture 5">
            <a:extLst>
              <a:ext uri="{FF2B5EF4-FFF2-40B4-BE49-F238E27FC236}">
                <a16:creationId xmlns:a16="http://schemas.microsoft.com/office/drawing/2014/main" id="{63C2AA25-5EFB-9B5F-0CB3-31377EAEB9AE}"/>
              </a:ext>
            </a:extLst>
          </p:cNvPr>
          <p:cNvPicPr>
            <a:picLocks noChangeAspect="1"/>
          </p:cNvPicPr>
          <p:nvPr/>
        </p:nvPicPr>
        <p:blipFill>
          <a:blip r:embed="rId3"/>
          <a:stretch>
            <a:fillRect/>
          </a:stretch>
        </p:blipFill>
        <p:spPr>
          <a:xfrm>
            <a:off x="142067" y="4082003"/>
            <a:ext cx="4832376" cy="2676393"/>
          </a:xfrm>
          <a:prstGeom prst="rect">
            <a:avLst/>
          </a:prstGeom>
        </p:spPr>
      </p:pic>
    </p:spTree>
    <p:extLst>
      <p:ext uri="{BB962C8B-B14F-4D97-AF65-F5344CB8AC3E}">
        <p14:creationId xmlns:p14="http://schemas.microsoft.com/office/powerpoint/2010/main" val="44845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6E25-16BB-4951-A686-8AB893CEBA0A}"/>
              </a:ext>
            </a:extLst>
          </p:cNvPr>
          <p:cNvSpPr>
            <a:spLocks noGrp="1"/>
          </p:cNvSpPr>
          <p:nvPr>
            <p:ph type="title"/>
          </p:nvPr>
        </p:nvSpPr>
        <p:spPr/>
        <p:txBody>
          <a:bodyPr/>
          <a:lstStyle/>
          <a:p>
            <a:r>
              <a:rPr lang="en-GB" dirty="0"/>
              <a:t>Page 2 contents</a:t>
            </a:r>
          </a:p>
        </p:txBody>
      </p:sp>
      <p:sp>
        <p:nvSpPr>
          <p:cNvPr id="3" name="Content Placeholder 2">
            <a:extLst>
              <a:ext uri="{FF2B5EF4-FFF2-40B4-BE49-F238E27FC236}">
                <a16:creationId xmlns:a16="http://schemas.microsoft.com/office/drawing/2014/main" id="{3FD59264-9F40-40B6-B72D-9581D5A85148}"/>
              </a:ext>
            </a:extLst>
          </p:cNvPr>
          <p:cNvSpPr>
            <a:spLocks noGrp="1"/>
          </p:cNvSpPr>
          <p:nvPr>
            <p:ph idx="1"/>
          </p:nvPr>
        </p:nvSpPr>
        <p:spPr/>
        <p:txBody>
          <a:bodyPr/>
          <a:lstStyle/>
          <a:p>
            <a:r>
              <a:rPr lang="en-GB" dirty="0"/>
              <a:t>ABOUT US Page- Tells the viewer about the band and what they love to do. Talks about awards + origins. Add information about possible upcoming merch restock as well as upcoming tours and albums </a:t>
            </a:r>
            <a:r>
              <a:rPr lang="en-GB" dirty="0" err="1"/>
              <a:t>ect</a:t>
            </a:r>
            <a:r>
              <a:rPr lang="en-GB" dirty="0"/>
              <a:t>- make like news boards\ bulletin board. WIP</a:t>
            </a:r>
          </a:p>
        </p:txBody>
      </p:sp>
      <p:pic>
        <p:nvPicPr>
          <p:cNvPr id="5" name="Picture 4">
            <a:extLst>
              <a:ext uri="{FF2B5EF4-FFF2-40B4-BE49-F238E27FC236}">
                <a16:creationId xmlns:a16="http://schemas.microsoft.com/office/drawing/2014/main" id="{E6C4ED4F-5979-4C72-B142-BDAE3C7F6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8" y="2857500"/>
            <a:ext cx="3262743" cy="2175162"/>
          </a:xfrm>
          <a:prstGeom prst="rect">
            <a:avLst/>
          </a:prstGeom>
        </p:spPr>
      </p:pic>
      <p:sp>
        <p:nvSpPr>
          <p:cNvPr id="4" name="TextBox 3">
            <a:extLst>
              <a:ext uri="{FF2B5EF4-FFF2-40B4-BE49-F238E27FC236}">
                <a16:creationId xmlns:a16="http://schemas.microsoft.com/office/drawing/2014/main" id="{C672BDA7-1C70-330C-C53A-364C791AA4D8}"/>
              </a:ext>
            </a:extLst>
          </p:cNvPr>
          <p:cNvSpPr txBox="1"/>
          <p:nvPr/>
        </p:nvSpPr>
        <p:spPr>
          <a:xfrm>
            <a:off x="3486150" y="2702378"/>
            <a:ext cx="6670222" cy="1569660"/>
          </a:xfrm>
          <a:prstGeom prst="rect">
            <a:avLst/>
          </a:prstGeom>
          <a:noFill/>
        </p:spPr>
        <p:txBody>
          <a:bodyPr wrap="square" rtlCol="0">
            <a:spAutoFit/>
          </a:bodyPr>
          <a:lstStyle/>
          <a:p>
            <a:r>
              <a:rPr lang="en-GB" sz="1200" dirty="0"/>
              <a:t>Welcome to the Dimmer Brother’s website! We are an indie pop band originally producing country-style music! Our first album, ‘Not Me’ was released in late 2017, with 6 albums being created since! Our dreams as a band began in childhood, when we all met at school, and began to write tunes that eventually formed the basis for our first album. Our dream has always been to inspire young people to create more interesting diverse music as a way to express themselves! We would like to also thank all our fans for their support and continued interest in our music and are proud to announce that we are in the midst of producing a new album between our world tour! We hope to see you soon!- The Dimmer Brother’s</a:t>
            </a:r>
          </a:p>
        </p:txBody>
      </p:sp>
    </p:spTree>
    <p:extLst>
      <p:ext uri="{BB962C8B-B14F-4D97-AF65-F5344CB8AC3E}">
        <p14:creationId xmlns:p14="http://schemas.microsoft.com/office/powerpoint/2010/main" val="70352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175F-9D0F-451C-9F19-0FF031DE6834}"/>
              </a:ext>
            </a:extLst>
          </p:cNvPr>
          <p:cNvSpPr>
            <a:spLocks noGrp="1"/>
          </p:cNvSpPr>
          <p:nvPr>
            <p:ph type="title"/>
          </p:nvPr>
        </p:nvSpPr>
        <p:spPr/>
        <p:txBody>
          <a:bodyPr/>
          <a:lstStyle/>
          <a:p>
            <a:r>
              <a:rPr lang="en-GB" dirty="0"/>
              <a:t>Page 3 contents</a:t>
            </a:r>
          </a:p>
        </p:txBody>
      </p:sp>
      <p:sp>
        <p:nvSpPr>
          <p:cNvPr id="3" name="Content Placeholder 2">
            <a:extLst>
              <a:ext uri="{FF2B5EF4-FFF2-40B4-BE49-F238E27FC236}">
                <a16:creationId xmlns:a16="http://schemas.microsoft.com/office/drawing/2014/main" id="{6AC9D23A-077A-42AF-A59A-48BD7EEE5361}"/>
              </a:ext>
            </a:extLst>
          </p:cNvPr>
          <p:cNvSpPr>
            <a:spLocks noGrp="1"/>
          </p:cNvSpPr>
          <p:nvPr>
            <p:ph idx="1"/>
          </p:nvPr>
        </p:nvSpPr>
        <p:spPr/>
        <p:txBody>
          <a:bodyPr/>
          <a:lstStyle/>
          <a:p>
            <a:r>
              <a:rPr lang="en-GB" dirty="0"/>
              <a:t>Songs page- displays released albums and EP’s. May also contain deluxe versions of albums and remastered versions. Lists all current songs in each album along with the year they were released, but also maybe an upcoming album.</a:t>
            </a:r>
          </a:p>
        </p:txBody>
      </p:sp>
      <p:pic>
        <p:nvPicPr>
          <p:cNvPr id="9" name="Picture 8">
            <a:extLst>
              <a:ext uri="{FF2B5EF4-FFF2-40B4-BE49-F238E27FC236}">
                <a16:creationId xmlns:a16="http://schemas.microsoft.com/office/drawing/2014/main" id="{0B64448B-5864-471C-B260-4E81181D4F34}"/>
              </a:ext>
            </a:extLst>
          </p:cNvPr>
          <p:cNvPicPr>
            <a:picLocks noChangeAspect="1"/>
          </p:cNvPicPr>
          <p:nvPr/>
        </p:nvPicPr>
        <p:blipFill>
          <a:blip r:embed="rId2"/>
          <a:stretch>
            <a:fillRect/>
          </a:stretch>
        </p:blipFill>
        <p:spPr>
          <a:xfrm>
            <a:off x="220321" y="2681895"/>
            <a:ext cx="3430611" cy="2343828"/>
          </a:xfrm>
          <a:prstGeom prst="rect">
            <a:avLst/>
          </a:prstGeom>
        </p:spPr>
      </p:pic>
      <p:sp>
        <p:nvSpPr>
          <p:cNvPr id="10" name="TextBox 9">
            <a:extLst>
              <a:ext uri="{FF2B5EF4-FFF2-40B4-BE49-F238E27FC236}">
                <a16:creationId xmlns:a16="http://schemas.microsoft.com/office/drawing/2014/main" id="{8DB91745-6FD7-4D5C-B99C-E4DCC6EAB54F}"/>
              </a:ext>
            </a:extLst>
          </p:cNvPr>
          <p:cNvSpPr txBox="1"/>
          <p:nvPr/>
        </p:nvSpPr>
        <p:spPr>
          <a:xfrm>
            <a:off x="60960" y="4938540"/>
            <a:ext cx="2894202" cy="2031325"/>
          </a:xfrm>
          <a:prstGeom prst="rect">
            <a:avLst/>
          </a:prstGeom>
          <a:noFill/>
        </p:spPr>
        <p:txBody>
          <a:bodyPr wrap="square" rtlCol="0">
            <a:spAutoFit/>
          </a:bodyPr>
          <a:lstStyle/>
          <a:p>
            <a:r>
              <a:rPr lang="en-GB" sz="1400" dirty="0"/>
              <a:t>Album 1 (2017)- Not Me</a:t>
            </a:r>
          </a:p>
          <a:p>
            <a:pPr marL="342900" indent="-342900">
              <a:buAutoNum type="arabicPeriod"/>
            </a:pPr>
            <a:r>
              <a:rPr lang="en-GB" sz="1400" dirty="0"/>
              <a:t>Hello Again</a:t>
            </a:r>
          </a:p>
          <a:p>
            <a:pPr marL="342900" indent="-342900">
              <a:buAutoNum type="arabicPeriod"/>
            </a:pPr>
            <a:r>
              <a:rPr lang="en-GB" sz="1400" dirty="0"/>
              <a:t>Old friends, new beginnings</a:t>
            </a:r>
          </a:p>
          <a:p>
            <a:pPr marL="342900" indent="-342900">
              <a:buAutoNum type="arabicPeriod"/>
            </a:pPr>
            <a:r>
              <a:rPr lang="en-GB" sz="1400" dirty="0"/>
              <a:t>Who am I?</a:t>
            </a:r>
          </a:p>
          <a:p>
            <a:pPr marL="342900" indent="-342900">
              <a:buAutoNum type="arabicPeriod"/>
            </a:pPr>
            <a:r>
              <a:rPr lang="en-GB" sz="1400" dirty="0"/>
              <a:t>What I wanted from you</a:t>
            </a:r>
          </a:p>
          <a:p>
            <a:pPr marL="342900" indent="-342900">
              <a:buAutoNum type="arabicPeriod"/>
            </a:pPr>
            <a:r>
              <a:rPr lang="en-GB" sz="1400" dirty="0"/>
              <a:t>Heartbreak</a:t>
            </a:r>
          </a:p>
          <a:p>
            <a:pPr marL="342900" indent="-342900">
              <a:buAutoNum type="arabicPeriod"/>
            </a:pPr>
            <a:r>
              <a:rPr lang="en-GB" sz="1400" dirty="0"/>
              <a:t>Daydreaming on the beach</a:t>
            </a:r>
          </a:p>
          <a:p>
            <a:pPr marL="342900" indent="-342900">
              <a:buAutoNum type="arabicPeriod"/>
            </a:pPr>
            <a:r>
              <a:rPr lang="en-GB" sz="1400" dirty="0"/>
              <a:t>For now</a:t>
            </a:r>
          </a:p>
          <a:p>
            <a:pPr marL="342900" indent="-342900">
              <a:buAutoNum type="arabicPeriod"/>
            </a:pPr>
            <a:r>
              <a:rPr lang="en-GB" sz="1400" dirty="0"/>
              <a:t>Not me</a:t>
            </a:r>
          </a:p>
        </p:txBody>
      </p:sp>
      <p:sp>
        <p:nvSpPr>
          <p:cNvPr id="4" name="TextBox 3">
            <a:extLst>
              <a:ext uri="{FF2B5EF4-FFF2-40B4-BE49-F238E27FC236}">
                <a16:creationId xmlns:a16="http://schemas.microsoft.com/office/drawing/2014/main" id="{41527069-3E76-1721-87CB-535CC0FE473A}"/>
              </a:ext>
            </a:extLst>
          </p:cNvPr>
          <p:cNvSpPr txBox="1"/>
          <p:nvPr/>
        </p:nvSpPr>
        <p:spPr>
          <a:xfrm>
            <a:off x="3709851" y="2681895"/>
            <a:ext cx="2188029" cy="2523768"/>
          </a:xfrm>
          <a:prstGeom prst="rect">
            <a:avLst/>
          </a:prstGeom>
          <a:noFill/>
        </p:spPr>
        <p:txBody>
          <a:bodyPr wrap="square" rtlCol="0">
            <a:spAutoFit/>
          </a:bodyPr>
          <a:lstStyle/>
          <a:p>
            <a:r>
              <a:rPr lang="en-GB" sz="1400" dirty="0"/>
              <a:t>Album 2(2018)-Another day</a:t>
            </a:r>
          </a:p>
          <a:p>
            <a:pPr marL="342900" indent="-342900">
              <a:buAutoNum type="arabicPeriod"/>
            </a:pPr>
            <a:r>
              <a:rPr lang="en-GB" sz="1400" dirty="0"/>
              <a:t>Don’t leave</a:t>
            </a:r>
          </a:p>
          <a:p>
            <a:pPr marL="342900" indent="-342900">
              <a:buAutoNum type="arabicPeriod"/>
            </a:pPr>
            <a:r>
              <a:rPr lang="en-GB" sz="1400" dirty="0"/>
              <a:t>Forever us</a:t>
            </a:r>
          </a:p>
          <a:p>
            <a:pPr marL="342900" indent="-342900">
              <a:buAutoNum type="arabicPeriod"/>
            </a:pPr>
            <a:r>
              <a:rPr lang="en-GB" sz="1400" dirty="0"/>
              <a:t>The day is young</a:t>
            </a:r>
          </a:p>
          <a:p>
            <a:pPr marL="342900" indent="-342900">
              <a:buAutoNum type="arabicPeriod"/>
            </a:pPr>
            <a:r>
              <a:rPr lang="en-GB" sz="1400" dirty="0"/>
              <a:t>Life isn’t fair</a:t>
            </a:r>
          </a:p>
          <a:p>
            <a:pPr marL="342900" indent="-342900">
              <a:buAutoNum type="arabicPeriod"/>
            </a:pPr>
            <a:r>
              <a:rPr lang="en-GB" sz="1400" dirty="0"/>
              <a:t>No matter how long it takes</a:t>
            </a:r>
          </a:p>
          <a:p>
            <a:pPr marL="342900" indent="-342900">
              <a:buAutoNum type="arabicPeriod"/>
            </a:pPr>
            <a:r>
              <a:rPr lang="en-GB" sz="1400" dirty="0"/>
              <a:t>Another day</a:t>
            </a:r>
          </a:p>
          <a:p>
            <a:pPr marL="342900" indent="-342900">
              <a:buAutoNum type="arabicPeriod"/>
            </a:pPr>
            <a:r>
              <a:rPr lang="en-GB" sz="1400" dirty="0"/>
              <a:t>Heartbreak</a:t>
            </a:r>
          </a:p>
          <a:p>
            <a:pPr marL="342900" indent="-342900">
              <a:buAutoNum type="arabicPeriod"/>
            </a:pPr>
            <a:endParaRPr lang="en-GB" dirty="0"/>
          </a:p>
        </p:txBody>
      </p:sp>
      <p:sp>
        <p:nvSpPr>
          <p:cNvPr id="5" name="TextBox 4">
            <a:extLst>
              <a:ext uri="{FF2B5EF4-FFF2-40B4-BE49-F238E27FC236}">
                <a16:creationId xmlns:a16="http://schemas.microsoft.com/office/drawing/2014/main" id="{EC0EF5C9-608A-CD43-8B68-8B733D5CD539}"/>
              </a:ext>
            </a:extLst>
          </p:cNvPr>
          <p:cNvSpPr txBox="1"/>
          <p:nvPr/>
        </p:nvSpPr>
        <p:spPr>
          <a:xfrm>
            <a:off x="2509506" y="5079139"/>
            <a:ext cx="2645229" cy="1661993"/>
          </a:xfrm>
          <a:prstGeom prst="rect">
            <a:avLst/>
          </a:prstGeom>
          <a:noFill/>
        </p:spPr>
        <p:txBody>
          <a:bodyPr wrap="square" rtlCol="0">
            <a:spAutoFit/>
          </a:bodyPr>
          <a:lstStyle/>
          <a:p>
            <a:r>
              <a:rPr lang="en-GB" sz="1400" dirty="0"/>
              <a:t>Album 3 (2022)-Hello again</a:t>
            </a:r>
          </a:p>
          <a:p>
            <a:pPr marL="342900" indent="-342900">
              <a:buAutoNum type="arabicPeriod"/>
            </a:pPr>
            <a:r>
              <a:rPr lang="en-GB" sz="1400" dirty="0"/>
              <a:t>Diner stories</a:t>
            </a:r>
          </a:p>
          <a:p>
            <a:pPr marL="342900" indent="-342900">
              <a:buAutoNum type="arabicPeriod"/>
            </a:pPr>
            <a:r>
              <a:rPr lang="en-GB" sz="1400" dirty="0"/>
              <a:t>Pub chants</a:t>
            </a:r>
          </a:p>
          <a:p>
            <a:pPr marL="342900" indent="-342900">
              <a:buAutoNum type="arabicPeriod"/>
            </a:pPr>
            <a:r>
              <a:rPr lang="en-GB" sz="1400" dirty="0"/>
              <a:t>Chippy on the beach</a:t>
            </a:r>
          </a:p>
          <a:p>
            <a:pPr marL="342900" indent="-342900">
              <a:buAutoNum type="arabicPeriod"/>
            </a:pPr>
            <a:r>
              <a:rPr lang="en-GB" sz="1400" dirty="0"/>
              <a:t>An ode to childhood</a:t>
            </a:r>
          </a:p>
          <a:p>
            <a:pPr marL="342900" indent="-342900">
              <a:buAutoNum type="arabicPeriod"/>
            </a:pPr>
            <a:r>
              <a:rPr lang="en-GB" sz="1400" dirty="0"/>
              <a:t>Time to leave</a:t>
            </a:r>
          </a:p>
          <a:p>
            <a:pPr marL="342900" indent="-342900">
              <a:buAutoNum type="arabicPeriod"/>
            </a:pPr>
            <a:endParaRPr lang="en-GB" dirty="0"/>
          </a:p>
        </p:txBody>
      </p:sp>
      <p:sp>
        <p:nvSpPr>
          <p:cNvPr id="6" name="TextBox 5">
            <a:extLst>
              <a:ext uri="{FF2B5EF4-FFF2-40B4-BE49-F238E27FC236}">
                <a16:creationId xmlns:a16="http://schemas.microsoft.com/office/drawing/2014/main" id="{46B9EC59-C3AF-5C1B-F504-EDAA637255D0}"/>
              </a:ext>
            </a:extLst>
          </p:cNvPr>
          <p:cNvSpPr txBox="1"/>
          <p:nvPr/>
        </p:nvSpPr>
        <p:spPr>
          <a:xfrm>
            <a:off x="5893911" y="2458757"/>
            <a:ext cx="3418740" cy="2970044"/>
          </a:xfrm>
          <a:prstGeom prst="rect">
            <a:avLst/>
          </a:prstGeom>
          <a:noFill/>
        </p:spPr>
        <p:txBody>
          <a:bodyPr wrap="square" rtlCol="0">
            <a:spAutoFit/>
          </a:bodyPr>
          <a:lstStyle/>
          <a:p>
            <a:r>
              <a:rPr lang="en-GB" sz="1100" dirty="0"/>
              <a:t>Album 4 (2021)- Get off me grass (deluxe)</a:t>
            </a:r>
          </a:p>
          <a:p>
            <a:pPr marL="342900" indent="-342900">
              <a:buAutoNum type="arabicPeriod"/>
            </a:pPr>
            <a:r>
              <a:rPr lang="en-GB" sz="1100" dirty="0"/>
              <a:t>Step on it</a:t>
            </a:r>
          </a:p>
          <a:p>
            <a:pPr marL="342900" indent="-342900">
              <a:buAutoNum type="arabicPeriod"/>
            </a:pPr>
            <a:r>
              <a:rPr lang="en-GB" sz="1100" dirty="0"/>
              <a:t>Lockdown days (extended + edit)</a:t>
            </a:r>
          </a:p>
          <a:p>
            <a:pPr marL="342900" indent="-342900">
              <a:buAutoNum type="arabicPeriod"/>
            </a:pPr>
            <a:r>
              <a:rPr lang="en-GB" sz="1100" dirty="0"/>
              <a:t>Fish for dinner</a:t>
            </a:r>
          </a:p>
          <a:p>
            <a:pPr marL="342900" indent="-342900">
              <a:buAutoNum type="arabicPeriod"/>
            </a:pPr>
            <a:r>
              <a:rPr lang="en-GB" sz="1100" dirty="0"/>
              <a:t>Chips on the side</a:t>
            </a:r>
          </a:p>
          <a:p>
            <a:pPr marL="342900" indent="-342900">
              <a:buAutoNum type="arabicPeriod"/>
            </a:pPr>
            <a:r>
              <a:rPr lang="en-GB" sz="1100" dirty="0"/>
              <a:t>Her arms around my neck (I wish she would be mine)</a:t>
            </a:r>
          </a:p>
          <a:p>
            <a:pPr marL="342900" indent="-342900">
              <a:buAutoNum type="arabicPeriod"/>
            </a:pPr>
            <a:r>
              <a:rPr lang="en-GB" sz="1100" dirty="0"/>
              <a:t>Not now</a:t>
            </a:r>
          </a:p>
          <a:p>
            <a:pPr marL="342900" indent="-342900">
              <a:buAutoNum type="arabicPeriod"/>
            </a:pPr>
            <a:r>
              <a:rPr lang="en-GB" sz="1100" dirty="0"/>
              <a:t>Never let me go</a:t>
            </a:r>
          </a:p>
          <a:p>
            <a:pPr marL="342900" indent="-342900">
              <a:buAutoNum type="arabicPeriod"/>
            </a:pPr>
            <a:r>
              <a:rPr lang="en-GB" sz="1100" dirty="0"/>
              <a:t>Picture this (After 20 years)</a:t>
            </a:r>
          </a:p>
          <a:p>
            <a:pPr marL="342900" indent="-342900">
              <a:buAutoNum type="arabicPeriod"/>
            </a:pPr>
            <a:r>
              <a:rPr lang="en-GB" sz="1100" dirty="0"/>
              <a:t>Masked</a:t>
            </a:r>
          </a:p>
          <a:p>
            <a:pPr marL="342900" indent="-342900">
              <a:buAutoNum type="arabicPeriod"/>
            </a:pPr>
            <a:r>
              <a:rPr lang="en-GB" sz="1100" dirty="0"/>
              <a:t>From March </a:t>
            </a:r>
            <a:r>
              <a:rPr lang="en-GB" sz="1100" dirty="0" err="1"/>
              <a:t>til</a:t>
            </a:r>
            <a:r>
              <a:rPr lang="en-GB" sz="1100" dirty="0"/>
              <a:t> June</a:t>
            </a:r>
          </a:p>
          <a:p>
            <a:pPr marL="342900" indent="-342900">
              <a:buAutoNum type="arabicPeriod"/>
            </a:pPr>
            <a:r>
              <a:rPr lang="en-GB" sz="1100" dirty="0"/>
              <a:t>Interlude</a:t>
            </a:r>
          </a:p>
          <a:p>
            <a:pPr marL="342900" indent="-342900">
              <a:buAutoNum type="arabicPeriod"/>
            </a:pPr>
            <a:r>
              <a:rPr lang="en-GB" sz="1100" dirty="0"/>
              <a:t>Empty Home (it’s not fair)</a:t>
            </a:r>
          </a:p>
          <a:p>
            <a:pPr marL="342900" indent="-342900">
              <a:buAutoNum type="arabicPeriod"/>
            </a:pPr>
            <a:r>
              <a:rPr lang="en-GB" sz="1100" dirty="0"/>
              <a:t>So far but so close</a:t>
            </a:r>
          </a:p>
          <a:p>
            <a:pPr marL="342900" indent="-342900">
              <a:buAutoNum type="arabicPeriod"/>
            </a:pPr>
            <a:r>
              <a:rPr lang="en-GB" sz="1100" dirty="0"/>
              <a:t>Get off me grass</a:t>
            </a:r>
          </a:p>
          <a:p>
            <a:pPr marL="342900" indent="-342900">
              <a:buAutoNum type="arabicPeriod"/>
            </a:pPr>
            <a:r>
              <a:rPr lang="en-GB" sz="1100" dirty="0"/>
              <a:t>Quarantine Zone</a:t>
            </a:r>
          </a:p>
        </p:txBody>
      </p:sp>
      <p:sp>
        <p:nvSpPr>
          <p:cNvPr id="7" name="TextBox 6">
            <a:extLst>
              <a:ext uri="{FF2B5EF4-FFF2-40B4-BE49-F238E27FC236}">
                <a16:creationId xmlns:a16="http://schemas.microsoft.com/office/drawing/2014/main" id="{C0E92B41-5554-60B6-705E-B58D04B87042}"/>
              </a:ext>
            </a:extLst>
          </p:cNvPr>
          <p:cNvSpPr txBox="1"/>
          <p:nvPr/>
        </p:nvSpPr>
        <p:spPr>
          <a:xfrm>
            <a:off x="7896147" y="3728335"/>
            <a:ext cx="2833007" cy="2954655"/>
          </a:xfrm>
          <a:prstGeom prst="rect">
            <a:avLst/>
          </a:prstGeom>
          <a:noFill/>
        </p:spPr>
        <p:txBody>
          <a:bodyPr wrap="square" rtlCol="0">
            <a:spAutoFit/>
          </a:bodyPr>
          <a:lstStyle/>
          <a:p>
            <a:r>
              <a:rPr lang="en-GB" sz="1400" dirty="0"/>
              <a:t>Album 5 (2024)-Lights and Town Roads</a:t>
            </a:r>
          </a:p>
          <a:p>
            <a:pPr marL="342900" indent="-342900">
              <a:buAutoNum type="arabicPeriod"/>
            </a:pPr>
            <a:r>
              <a:rPr lang="en-GB" sz="1400" dirty="0"/>
              <a:t>Country lanes</a:t>
            </a:r>
          </a:p>
          <a:p>
            <a:pPr marL="342900" indent="-342900">
              <a:buAutoNum type="arabicPeriod"/>
            </a:pPr>
            <a:r>
              <a:rPr lang="en-GB" sz="1400" dirty="0"/>
              <a:t>Broken Lamp Posts</a:t>
            </a:r>
          </a:p>
          <a:p>
            <a:pPr marL="342900" indent="-342900">
              <a:buAutoNum type="arabicPeriod"/>
            </a:pPr>
            <a:r>
              <a:rPr lang="en-GB" sz="1400" dirty="0"/>
              <a:t>Seagulls</a:t>
            </a:r>
          </a:p>
          <a:p>
            <a:pPr marL="342900" indent="-342900">
              <a:buAutoNum type="arabicPeriod"/>
            </a:pPr>
            <a:r>
              <a:rPr lang="en-GB" sz="1400" dirty="0"/>
              <a:t>London Smog</a:t>
            </a:r>
          </a:p>
          <a:p>
            <a:pPr marL="342900" indent="-342900">
              <a:buAutoNum type="arabicPeriod"/>
            </a:pPr>
            <a:r>
              <a:rPr lang="en-GB" sz="1400" dirty="0"/>
              <a:t>Starts in the sky</a:t>
            </a:r>
          </a:p>
          <a:p>
            <a:pPr marL="342900" indent="-342900">
              <a:buAutoNum type="arabicPeriod"/>
            </a:pPr>
            <a:r>
              <a:rPr lang="en-GB" sz="1400" dirty="0"/>
              <a:t>Rainbow (Let this last forever)</a:t>
            </a:r>
          </a:p>
          <a:p>
            <a:pPr marL="342900" indent="-342900">
              <a:buAutoNum type="arabicPeriod"/>
            </a:pPr>
            <a:r>
              <a:rPr lang="en-GB" sz="1400" dirty="0"/>
              <a:t>Is it time?</a:t>
            </a:r>
          </a:p>
          <a:p>
            <a:pPr marL="342900" indent="-342900">
              <a:buAutoNum type="arabicPeriod"/>
            </a:pPr>
            <a:r>
              <a:rPr lang="en-GB" sz="1400" dirty="0"/>
              <a:t>For now (It doesn’t matter)</a:t>
            </a:r>
          </a:p>
          <a:p>
            <a:pPr marL="342900" indent="-342900">
              <a:buAutoNum type="arabicPeriod"/>
            </a:pPr>
            <a:r>
              <a:rPr lang="en-GB" sz="1400" dirty="0"/>
              <a:t>Challenger</a:t>
            </a:r>
          </a:p>
          <a:p>
            <a:pPr marL="342900" indent="-342900">
              <a:buAutoNum type="arabicPeriod"/>
            </a:pPr>
            <a:r>
              <a:rPr lang="en-GB" sz="1400" dirty="0"/>
              <a:t>Saturday night TV</a:t>
            </a:r>
          </a:p>
          <a:p>
            <a:pPr marL="342900" indent="-342900">
              <a:buAutoNum type="arabicPeriod"/>
            </a:pPr>
            <a:endParaRPr lang="en-GB" dirty="0"/>
          </a:p>
        </p:txBody>
      </p:sp>
    </p:spTree>
    <p:extLst>
      <p:ext uri="{BB962C8B-B14F-4D97-AF65-F5344CB8AC3E}">
        <p14:creationId xmlns:p14="http://schemas.microsoft.com/office/powerpoint/2010/main" val="270865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ED4F-A522-4337-8B72-D03B3DD0BE99}"/>
              </a:ext>
            </a:extLst>
          </p:cNvPr>
          <p:cNvSpPr>
            <a:spLocks noGrp="1"/>
          </p:cNvSpPr>
          <p:nvPr>
            <p:ph type="title"/>
          </p:nvPr>
        </p:nvSpPr>
        <p:spPr/>
        <p:txBody>
          <a:bodyPr/>
          <a:lstStyle/>
          <a:p>
            <a:r>
              <a:rPr lang="en-GB" dirty="0"/>
              <a:t>Extra features…</a:t>
            </a:r>
          </a:p>
        </p:txBody>
      </p:sp>
      <p:sp>
        <p:nvSpPr>
          <p:cNvPr id="3" name="Content Placeholder 2">
            <a:extLst>
              <a:ext uri="{FF2B5EF4-FFF2-40B4-BE49-F238E27FC236}">
                <a16:creationId xmlns:a16="http://schemas.microsoft.com/office/drawing/2014/main" id="{999461B0-E6DD-4AA5-8A5B-5BBA43ADE4DC}"/>
              </a:ext>
            </a:extLst>
          </p:cNvPr>
          <p:cNvSpPr>
            <a:spLocks noGrp="1"/>
          </p:cNvSpPr>
          <p:nvPr>
            <p:ph idx="1"/>
          </p:nvPr>
        </p:nvSpPr>
        <p:spPr/>
        <p:txBody>
          <a:bodyPr/>
          <a:lstStyle/>
          <a:p>
            <a:r>
              <a:rPr lang="en-GB" dirty="0"/>
              <a:t>Page 4- Album tour; gives locations and days when they are performing during their world tour. Has a few pictures of the band and a stage in France where they’ve performed recently.</a:t>
            </a:r>
          </a:p>
        </p:txBody>
      </p:sp>
      <p:pic>
        <p:nvPicPr>
          <p:cNvPr id="5" name="Picture 4">
            <a:extLst>
              <a:ext uri="{FF2B5EF4-FFF2-40B4-BE49-F238E27FC236}">
                <a16:creationId xmlns:a16="http://schemas.microsoft.com/office/drawing/2014/main" id="{A4A6DDFB-2F8F-47AC-BBCA-2879CA4B5C75}"/>
              </a:ext>
            </a:extLst>
          </p:cNvPr>
          <p:cNvPicPr>
            <a:picLocks noChangeAspect="1"/>
          </p:cNvPicPr>
          <p:nvPr/>
        </p:nvPicPr>
        <p:blipFill>
          <a:blip r:embed="rId2"/>
          <a:stretch>
            <a:fillRect/>
          </a:stretch>
        </p:blipFill>
        <p:spPr>
          <a:xfrm>
            <a:off x="853134" y="2701254"/>
            <a:ext cx="4547207" cy="4023360"/>
          </a:xfrm>
          <a:prstGeom prst="rect">
            <a:avLst/>
          </a:prstGeom>
        </p:spPr>
      </p:pic>
      <p:pic>
        <p:nvPicPr>
          <p:cNvPr id="7" name="Picture 6">
            <a:extLst>
              <a:ext uri="{FF2B5EF4-FFF2-40B4-BE49-F238E27FC236}">
                <a16:creationId xmlns:a16="http://schemas.microsoft.com/office/drawing/2014/main" id="{9E576F8B-D826-42ED-873E-F43B503F6343}"/>
              </a:ext>
            </a:extLst>
          </p:cNvPr>
          <p:cNvPicPr>
            <a:picLocks noChangeAspect="1"/>
          </p:cNvPicPr>
          <p:nvPr/>
        </p:nvPicPr>
        <p:blipFill>
          <a:blip r:embed="rId3"/>
          <a:stretch>
            <a:fillRect/>
          </a:stretch>
        </p:blipFill>
        <p:spPr>
          <a:xfrm>
            <a:off x="5514948" y="2961313"/>
            <a:ext cx="6315221" cy="3134785"/>
          </a:xfrm>
          <a:prstGeom prst="rect">
            <a:avLst/>
          </a:prstGeom>
        </p:spPr>
      </p:pic>
    </p:spTree>
    <p:extLst>
      <p:ext uri="{BB962C8B-B14F-4D97-AF65-F5344CB8AC3E}">
        <p14:creationId xmlns:p14="http://schemas.microsoft.com/office/powerpoint/2010/main" val="25773520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c72d54e-4332-4028-a6ef-2fdaecc2d6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857AFFBB446F4CA31D393C38F0A786" ma:contentTypeVersion="15" ma:contentTypeDescription="Create a new document." ma:contentTypeScope="" ma:versionID="2e375476316d55bbfc78e916c39bc6c1">
  <xsd:schema xmlns:xsd="http://www.w3.org/2001/XMLSchema" xmlns:xs="http://www.w3.org/2001/XMLSchema" xmlns:p="http://schemas.microsoft.com/office/2006/metadata/properties" xmlns:ns3="7c72d54e-4332-4028-a6ef-2fdaecc2d6bb" xmlns:ns4="87a1de47-dcd0-40b0-98aa-770815f21212" targetNamespace="http://schemas.microsoft.com/office/2006/metadata/properties" ma:root="true" ma:fieldsID="46c55434bb2dd72472e69405de35d01a" ns3:_="" ns4:_="">
    <xsd:import namespace="7c72d54e-4332-4028-a6ef-2fdaecc2d6bb"/>
    <xsd:import namespace="87a1de47-dcd0-40b0-98aa-770815f2121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GenerationTime" minOccurs="0"/>
                <xsd:element ref="ns3:MediaServiceEventHashCode" minOccurs="0"/>
                <xsd:element ref="ns3:MediaLengthInSeconds" minOccurs="0"/>
                <xsd:element ref="ns3:MediaServiceDateTaken" minOccurs="0"/>
                <xsd:element ref="ns3:MediaServiceSystem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72d54e-4332-4028-a6ef-2fdaecc2d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a1de47-dcd0-40b0-98aa-770815f212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3F442-3D23-402E-B56D-5CD04274A94F}">
  <ds:schemaRefs>
    <ds:schemaRef ds:uri="http://schemas.microsoft.com/sharepoint/v3/contenttype/forms"/>
  </ds:schemaRefs>
</ds:datastoreItem>
</file>

<file path=customXml/itemProps2.xml><?xml version="1.0" encoding="utf-8"?>
<ds:datastoreItem xmlns:ds="http://schemas.openxmlformats.org/officeDocument/2006/customXml" ds:itemID="{4AE602DB-CB63-4020-9032-3DBD32419133}">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7c72d54e-4332-4028-a6ef-2fdaecc2d6bb"/>
    <ds:schemaRef ds:uri="http://schemas.microsoft.com/office/infopath/2007/PartnerControls"/>
    <ds:schemaRef ds:uri="http://purl.org/dc/terms/"/>
    <ds:schemaRef ds:uri="87a1de47-dcd0-40b0-98aa-770815f21212"/>
    <ds:schemaRef ds:uri="http://www.w3.org/XML/1998/namespace"/>
    <ds:schemaRef ds:uri="http://purl.org/dc/dcmitype/"/>
  </ds:schemaRefs>
</ds:datastoreItem>
</file>

<file path=customXml/itemProps3.xml><?xml version="1.0" encoding="utf-8"?>
<ds:datastoreItem xmlns:ds="http://schemas.openxmlformats.org/officeDocument/2006/customXml" ds:itemID="{002397CD-0DE2-4916-BF03-3BA0BC16B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72d54e-4332-4028-a6ef-2fdaecc2d6bb"/>
    <ds:schemaRef ds:uri="87a1de47-dcd0-40b0-98aa-770815f21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54</TotalTime>
  <Words>726</Words>
  <Application>Microsoft Office PowerPoint</Application>
  <PresentationFormat>Widescreen</PresentationFormat>
  <Paragraphs>64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PowerPoint Presentation</vt:lpstr>
      <vt:lpstr>My Website Design Plan</vt:lpstr>
      <vt:lpstr>Website moodboard – what is your website about?</vt:lpstr>
      <vt:lpstr>Page 1 contents</vt:lpstr>
      <vt:lpstr>Page 2 contents</vt:lpstr>
      <vt:lpstr>Page 3 contents</vt:lpstr>
      <vt:lpstr>Extra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Swift, Georgina (Miss Swift)</dc:creator>
  <cp:lastModifiedBy>Tomonaga Ellie (Senior Student)</cp:lastModifiedBy>
  <cp:revision>5</cp:revision>
  <dcterms:created xsi:type="dcterms:W3CDTF">2021-11-08T11:35:00Z</dcterms:created>
  <dcterms:modified xsi:type="dcterms:W3CDTF">2025-12-15T14:46:46Z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0x010100C1857AFFBB446F4CA31D393C38F0A786</vt:lpwstr>
  </property>
</Properties>
</file>