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rley (Senior Student)" userId="524ad15b-6d16-4df0-b676-8871ba5f57de" providerId="ADAL" clId="{2609B604-CD02-4BC0-BF3A-3922C436EE6E}"/>
    <pc:docChg chg="custSel modSld">
      <pc:chgData name="Taylor Harley (Senior Student)" userId="524ad15b-6d16-4df0-b676-8871ba5f57de" providerId="ADAL" clId="{2609B604-CD02-4BC0-BF3A-3922C436EE6E}" dt="2025-12-09T14:42:24.232" v="385" actId="1076"/>
      <pc:docMkLst>
        <pc:docMk/>
      </pc:docMkLst>
      <pc:sldChg chg="addSp modSp mod">
        <pc:chgData name="Taylor Harley (Senior Student)" userId="524ad15b-6d16-4df0-b676-8871ba5f57de" providerId="ADAL" clId="{2609B604-CD02-4BC0-BF3A-3922C436EE6E}" dt="2025-12-09T14:33:11.512" v="382" actId="1076"/>
        <pc:sldMkLst>
          <pc:docMk/>
          <pc:sldMk cId="703520288" sldId="258"/>
        </pc:sldMkLst>
        <pc:spChg chg="mod">
          <ac:chgData name="Taylor Harley (Senior Student)" userId="524ad15b-6d16-4df0-b676-8871ba5f57de" providerId="ADAL" clId="{2609B604-CD02-4BC0-BF3A-3922C436EE6E}" dt="2025-12-09T14:20:55.873" v="72" actId="20577"/>
          <ac:spMkLst>
            <pc:docMk/>
            <pc:sldMk cId="703520288" sldId="258"/>
            <ac:spMk id="2" creationId="{DAEF6E25-16BB-4951-A686-8AB893CEBA0A}"/>
          </ac:spMkLst>
        </pc:spChg>
        <pc:picChg chg="add mod">
          <ac:chgData name="Taylor Harley (Senior Student)" userId="524ad15b-6d16-4df0-b676-8871ba5f57de" providerId="ADAL" clId="{2609B604-CD02-4BC0-BF3A-3922C436EE6E}" dt="2025-12-09T14:30:32.415" v="380" actId="14100"/>
          <ac:picMkLst>
            <pc:docMk/>
            <pc:sldMk cId="703520288" sldId="258"/>
            <ac:picMk id="4" creationId="{7E918E8E-0775-4322-97D5-A7DAA3140A75}"/>
          </ac:picMkLst>
        </pc:picChg>
        <pc:picChg chg="add mod">
          <ac:chgData name="Taylor Harley (Senior Student)" userId="524ad15b-6d16-4df0-b676-8871ba5f57de" providerId="ADAL" clId="{2609B604-CD02-4BC0-BF3A-3922C436EE6E}" dt="2025-12-09T14:33:11.512" v="382" actId="1076"/>
          <ac:picMkLst>
            <pc:docMk/>
            <pc:sldMk cId="703520288" sldId="258"/>
            <ac:picMk id="5" creationId="{19A41884-CF36-4DE9-918D-F2B4435C68C0}"/>
          </ac:picMkLst>
        </pc:picChg>
      </pc:sldChg>
      <pc:sldChg chg="addSp modSp mod">
        <pc:chgData name="Taylor Harley (Senior Student)" userId="524ad15b-6d16-4df0-b676-8871ba5f57de" providerId="ADAL" clId="{2609B604-CD02-4BC0-BF3A-3922C436EE6E}" dt="2025-12-09T14:42:24.232" v="385" actId="1076"/>
        <pc:sldMkLst>
          <pc:docMk/>
          <pc:sldMk cId="448451284" sldId="259"/>
        </pc:sldMkLst>
        <pc:spChg chg="mod">
          <ac:chgData name="Taylor Harley (Senior Student)" userId="524ad15b-6d16-4df0-b676-8871ba5f57de" providerId="ADAL" clId="{2609B604-CD02-4BC0-BF3A-3922C436EE6E}" dt="2025-12-09T14:20:47.218" v="51" actId="20577"/>
          <ac:spMkLst>
            <pc:docMk/>
            <pc:sldMk cId="448451284" sldId="259"/>
            <ac:spMk id="2" creationId="{9AFAA44F-DAEF-4C15-8BAA-962F8E6B3F59}"/>
          </ac:spMkLst>
        </pc:spChg>
        <pc:spChg chg="mod">
          <ac:chgData name="Taylor Harley (Senior Student)" userId="524ad15b-6d16-4df0-b676-8871ba5f57de" providerId="ADAL" clId="{2609B604-CD02-4BC0-BF3A-3922C436EE6E}" dt="2025-12-09T14:25:05.472" v="300" actId="20577"/>
          <ac:spMkLst>
            <pc:docMk/>
            <pc:sldMk cId="448451284" sldId="259"/>
            <ac:spMk id="3" creationId="{AD22F64D-0496-4AE8-8E35-BD2FD63621EB}"/>
          </ac:spMkLst>
        </pc:spChg>
        <pc:picChg chg="add mod">
          <ac:chgData name="Taylor Harley (Senior Student)" userId="524ad15b-6d16-4df0-b676-8871ba5f57de" providerId="ADAL" clId="{2609B604-CD02-4BC0-BF3A-3922C436EE6E}" dt="2025-12-09T14:42:24.232" v="385" actId="1076"/>
          <ac:picMkLst>
            <pc:docMk/>
            <pc:sldMk cId="448451284" sldId="259"/>
            <ac:picMk id="4" creationId="{F468BF1D-BBC4-4972-BE39-5E9D2073F272}"/>
          </ac:picMkLst>
        </pc:picChg>
      </pc:sldChg>
      <pc:sldChg chg="modSp mod">
        <pc:chgData name="Taylor Harley (Senior Student)" userId="524ad15b-6d16-4df0-b676-8871ba5f57de" providerId="ADAL" clId="{2609B604-CD02-4BC0-BF3A-3922C436EE6E}" dt="2025-12-09T14:23:42.684" v="189" actId="20577"/>
        <pc:sldMkLst>
          <pc:docMk/>
          <pc:sldMk cId="2708656507" sldId="260"/>
        </pc:sldMkLst>
        <pc:spChg chg="mod">
          <ac:chgData name="Taylor Harley (Senior Student)" userId="524ad15b-6d16-4df0-b676-8871ba5f57de" providerId="ADAL" clId="{2609B604-CD02-4BC0-BF3A-3922C436EE6E}" dt="2025-12-09T14:21:41.435" v="96" actId="20577"/>
          <ac:spMkLst>
            <pc:docMk/>
            <pc:sldMk cId="2708656507" sldId="260"/>
            <ac:spMk id="2" creationId="{E89B175F-9D0F-451C-9F19-0FF031DE6834}"/>
          </ac:spMkLst>
        </pc:spChg>
        <pc:spChg chg="mod">
          <ac:chgData name="Taylor Harley (Senior Student)" userId="524ad15b-6d16-4df0-b676-8871ba5f57de" providerId="ADAL" clId="{2609B604-CD02-4BC0-BF3A-3922C436EE6E}" dt="2025-12-09T14:23:42.684" v="189" actId="20577"/>
          <ac:spMkLst>
            <pc:docMk/>
            <pc:sldMk cId="2708656507" sldId="260"/>
            <ac:spMk id="3" creationId="{6AC9D23A-077A-42AF-A59A-48BD7EEE5361}"/>
          </ac:spMkLst>
        </pc:spChg>
      </pc:sldChg>
      <pc:sldChg chg="modSp mod">
        <pc:chgData name="Taylor Harley (Senior Student)" userId="524ad15b-6d16-4df0-b676-8871ba5f57de" providerId="ADAL" clId="{2609B604-CD02-4BC0-BF3A-3922C436EE6E}" dt="2025-12-09T14:29:55.921" v="372" actId="20577"/>
        <pc:sldMkLst>
          <pc:docMk/>
          <pc:sldMk cId="2577352079" sldId="261"/>
        </pc:sldMkLst>
        <pc:spChg chg="mod">
          <ac:chgData name="Taylor Harley (Senior Student)" userId="524ad15b-6d16-4df0-b676-8871ba5f57de" providerId="ADAL" clId="{2609B604-CD02-4BC0-BF3A-3922C436EE6E}" dt="2025-12-09T14:29:55.921" v="372" actId="20577"/>
          <ac:spMkLst>
            <pc:docMk/>
            <pc:sldMk cId="2577352079" sldId="261"/>
            <ac:spMk id="3" creationId="{999461B0-E6DD-4AA5-8A5B-5BBA43ADE4DC}"/>
          </ac:spMkLst>
        </pc:spChg>
      </pc:sldChg>
    </pc:docChg>
  </pc:docChgLst>
  <pc:docChgLst>
    <pc:chgData name="Taylor Harley (Senior Student)" userId="524ad15b-6d16-4df0-b676-8871ba5f57de" providerId="ADAL" clId="{25D9B425-E2E5-40BE-83DE-AFF9FD7242F2}"/>
    <pc:docChg chg="custSel modSld">
      <pc:chgData name="Taylor Harley (Senior Student)" userId="524ad15b-6d16-4df0-b676-8871ba5f57de" providerId="ADAL" clId="{25D9B425-E2E5-40BE-83DE-AFF9FD7242F2}" dt="2025-12-15T13:55:54.121" v="299" actId="20577"/>
      <pc:docMkLst>
        <pc:docMk/>
      </pc:docMkLst>
      <pc:sldChg chg="modSp mod">
        <pc:chgData name="Taylor Harley (Senior Student)" userId="524ad15b-6d16-4df0-b676-8871ba5f57de" providerId="ADAL" clId="{25D9B425-E2E5-40BE-83DE-AFF9FD7242F2}" dt="2025-12-15T13:55:54.121" v="299" actId="20577"/>
        <pc:sldMkLst>
          <pc:docMk/>
          <pc:sldMk cId="703520288" sldId="258"/>
        </pc:sldMkLst>
        <pc:spChg chg="mod">
          <ac:chgData name="Taylor Harley (Senior Student)" userId="524ad15b-6d16-4df0-b676-8871ba5f57de" providerId="ADAL" clId="{25D9B425-E2E5-40BE-83DE-AFF9FD7242F2}" dt="2025-12-15T13:55:54.121" v="299" actId="20577"/>
          <ac:spMkLst>
            <pc:docMk/>
            <pc:sldMk cId="703520288" sldId="258"/>
            <ac:spMk id="3" creationId="{3FD59264-9F40-40B6-B72D-9581D5A85148}"/>
          </ac:spMkLst>
        </pc:spChg>
      </pc:sldChg>
    </pc:docChg>
  </pc:docChgLst>
  <pc:docChgLst>
    <pc:chgData name="Taylor Harley (Senior Student)" userId="524ad15b-6d16-4df0-b676-8871ba5f57de" providerId="ADAL" clId="{14875917-8F8A-47A1-BBC9-55FCB7E89499}"/>
    <pc:docChg chg="custSel modSld">
      <pc:chgData name="Taylor Harley (Senior Student)" userId="524ad15b-6d16-4df0-b676-8871ba5f57de" providerId="ADAL" clId="{14875917-8F8A-47A1-BBC9-55FCB7E89499}" dt="2025-12-15T12:59:15.794" v="306" actId="20577"/>
      <pc:docMkLst>
        <pc:docMk/>
      </pc:docMkLst>
      <pc:sldChg chg="addSp modSp mod">
        <pc:chgData name="Taylor Harley (Senior Student)" userId="524ad15b-6d16-4df0-b676-8871ba5f57de" providerId="ADAL" clId="{14875917-8F8A-47A1-BBC9-55FCB7E89499}" dt="2025-12-15T12:41:15.744" v="241" actId="14100"/>
        <pc:sldMkLst>
          <pc:docMk/>
          <pc:sldMk cId="448451284" sldId="259"/>
        </pc:sldMkLst>
        <pc:spChg chg="mod">
          <ac:chgData name="Taylor Harley (Senior Student)" userId="524ad15b-6d16-4df0-b676-8871ba5f57de" providerId="ADAL" clId="{14875917-8F8A-47A1-BBC9-55FCB7E89499}" dt="2025-12-15T12:35:38.224" v="234" actId="1076"/>
          <ac:spMkLst>
            <pc:docMk/>
            <pc:sldMk cId="448451284" sldId="259"/>
            <ac:spMk id="3" creationId="{AD22F64D-0496-4AE8-8E35-BD2FD63621EB}"/>
          </ac:spMkLst>
        </pc:spChg>
        <pc:spChg chg="add mod">
          <ac:chgData name="Taylor Harley (Senior Student)" userId="524ad15b-6d16-4df0-b676-8871ba5f57de" providerId="ADAL" clId="{14875917-8F8A-47A1-BBC9-55FCB7E89499}" dt="2025-12-15T12:35:46.659" v="237"/>
          <ac:spMkLst>
            <pc:docMk/>
            <pc:sldMk cId="448451284" sldId="259"/>
            <ac:spMk id="5" creationId="{4AFD4AF7-4BBC-41CF-9C0F-1E38492BBCC7}"/>
          </ac:spMkLst>
        </pc:spChg>
        <pc:picChg chg="mod">
          <ac:chgData name="Taylor Harley (Senior Student)" userId="524ad15b-6d16-4df0-b676-8871ba5f57de" providerId="ADAL" clId="{14875917-8F8A-47A1-BBC9-55FCB7E89499}" dt="2025-12-15T12:35:51.720" v="238" actId="1076"/>
          <ac:picMkLst>
            <pc:docMk/>
            <pc:sldMk cId="448451284" sldId="259"/>
            <ac:picMk id="4" creationId="{F468BF1D-BBC4-4972-BE39-5E9D2073F272}"/>
          </ac:picMkLst>
        </pc:picChg>
        <pc:picChg chg="add mod">
          <ac:chgData name="Taylor Harley (Senior Student)" userId="524ad15b-6d16-4df0-b676-8871ba5f57de" providerId="ADAL" clId="{14875917-8F8A-47A1-BBC9-55FCB7E89499}" dt="2025-12-15T12:41:15.744" v="241" actId="14100"/>
          <ac:picMkLst>
            <pc:docMk/>
            <pc:sldMk cId="448451284" sldId="259"/>
            <ac:picMk id="6" creationId="{CDA82880-A1D2-4855-B385-8A000650B3F0}"/>
          </ac:picMkLst>
        </pc:picChg>
      </pc:sldChg>
      <pc:sldChg chg="addSp delSp modSp mod">
        <pc:chgData name="Taylor Harley (Senior Student)" userId="524ad15b-6d16-4df0-b676-8871ba5f57de" providerId="ADAL" clId="{14875917-8F8A-47A1-BBC9-55FCB7E89499}" dt="2025-12-15T12:59:15.794" v="306" actId="20577"/>
        <pc:sldMkLst>
          <pc:docMk/>
          <pc:sldMk cId="2708656507" sldId="260"/>
        </pc:sldMkLst>
        <pc:spChg chg="mod">
          <ac:chgData name="Taylor Harley (Senior Student)" userId="524ad15b-6d16-4df0-b676-8871ba5f57de" providerId="ADAL" clId="{14875917-8F8A-47A1-BBC9-55FCB7E89499}" dt="2025-12-15T12:59:15.794" v="306" actId="20577"/>
          <ac:spMkLst>
            <pc:docMk/>
            <pc:sldMk cId="2708656507" sldId="260"/>
            <ac:spMk id="3" creationId="{6AC9D23A-077A-42AF-A59A-48BD7EEE5361}"/>
          </ac:spMkLst>
        </pc:spChg>
        <pc:spChg chg="add del">
          <ac:chgData name="Taylor Harley (Senior Student)" userId="524ad15b-6d16-4df0-b676-8871ba5f57de" providerId="ADAL" clId="{14875917-8F8A-47A1-BBC9-55FCB7E89499}" dt="2025-12-15T12:48:33.888" v="243" actId="478"/>
          <ac:spMkLst>
            <pc:docMk/>
            <pc:sldMk cId="2708656507" sldId="260"/>
            <ac:spMk id="5" creationId="{AE75FC9C-C0E9-408C-B25B-A34540E7EF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3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1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04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3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3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2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0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6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8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9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7C07D2-4493-496B-B5D4-8BC9CCD246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29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5CA0-6C69-4A6B-8842-77F96405E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837D9-16B1-4A6A-B281-2EA6E77A5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" y="1"/>
            <a:ext cx="6630366" cy="559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B5648C-B8B7-47BA-9D32-AC43B39D1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63" y="0"/>
            <a:ext cx="5666175" cy="4475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334BC-B72E-465B-9913-1C977CA86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195" y="4475109"/>
            <a:ext cx="5627337" cy="21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9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E26C-0D8D-4158-83AC-D889CE33E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Sydney Sixers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9C4D7-F582-46FD-8E9A-C37F55D9A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22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04D8-9AB5-4D11-9669-49D2A5EC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/>
              <a:t>Website </a:t>
            </a:r>
            <a:r>
              <a:rPr lang="en-GB" dirty="0" err="1"/>
              <a:t>moodboard</a:t>
            </a:r>
            <a:r>
              <a:rPr lang="en-GB" dirty="0"/>
              <a:t> – what is your website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500A-83B8-4825-B4FC-89C2F51AC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Sidney sixers cricket team</a:t>
            </a:r>
          </a:p>
          <a:p>
            <a:r>
              <a:rPr lang="en-GB" dirty="0"/>
              <a:t>They play in the big bash league</a:t>
            </a:r>
          </a:p>
          <a:p>
            <a:r>
              <a:rPr lang="en-GB" dirty="0"/>
              <a:t>There up coming matches</a:t>
            </a:r>
          </a:p>
          <a:p>
            <a:r>
              <a:rPr lang="en-GB" dirty="0"/>
              <a:t>The standings of the league</a:t>
            </a:r>
          </a:p>
        </p:txBody>
      </p:sp>
    </p:spTree>
    <p:extLst>
      <p:ext uri="{BB962C8B-B14F-4D97-AF65-F5344CB8AC3E}">
        <p14:creationId xmlns:p14="http://schemas.microsoft.com/office/powerpoint/2010/main" val="282603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6E25-16BB-4951-A686-8AB893CE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9264-9F40-40B6-B72D-9581D5A85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The Sydney Sixers are a T20 team based in Sydney, Australia. I believe that they are the best team in the Big Bash League, which is the cup they play in of six teams. They have won it 3 times ( 2011-2012, 2019-2020 and 2020-2021).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18E8E-0775-4322-97D5-A7DAA3140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32" y="2636816"/>
            <a:ext cx="3473741" cy="3593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41884-CF36-4DE9-918D-F2B4435C6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109" y="2831589"/>
            <a:ext cx="66675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2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A44F-DAEF-4C15-8BAA-962F8E6B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F64D-0496-4AE8-8E35-BD2FD6362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2487"/>
            <a:ext cx="10058400" cy="447815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There up coming fixtures for the next month, the date of the match played, the team they are playing against and weather they won or not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8BF1D-BBC4-4972-BE39-5E9D2073F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7" y="1848354"/>
            <a:ext cx="6248866" cy="3514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D4AF7-4BBC-41CF-9C0F-1E38492BBCC7}"/>
              </a:ext>
            </a:extLst>
          </p:cNvPr>
          <p:cNvSpPr txBox="1"/>
          <p:nvPr/>
        </p:nvSpPr>
        <p:spPr>
          <a:xfrm>
            <a:off x="1452785" y="5606041"/>
            <a:ext cx="1023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https://www.cricket.com.au/videos/4189622/sydney-thunder-v-sydney-sixers-match-highlights-match-highlights-bbl14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A82880-A1D2-4855-B385-8A000650B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715" y="1828799"/>
            <a:ext cx="5402163" cy="30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175F-9D0F-451C-9F19-0FF031DE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9D23A-077A-42AF-A59A-48BD7EEE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standings of the whole league including points, matches played, wins and losses	</a:t>
            </a:r>
          </a:p>
          <a:p>
            <a:endParaRPr lang="en-GB" dirty="0"/>
          </a:p>
          <a:p>
            <a:r>
              <a:rPr lang="en-GB" dirty="0"/>
              <a:t>I have images saved cant get </a:t>
            </a:r>
            <a:r>
              <a:rPr lang="en-GB"/>
              <a:t>them on </a:t>
            </a:r>
            <a:r>
              <a:rPr lang="en-GB" dirty="0"/>
              <a:t>the power point </a:t>
            </a:r>
          </a:p>
        </p:txBody>
      </p:sp>
    </p:spTree>
    <p:extLst>
      <p:ext uri="{BB962C8B-B14F-4D97-AF65-F5344CB8AC3E}">
        <p14:creationId xmlns:p14="http://schemas.microsoft.com/office/powerpoint/2010/main" val="270865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ED4F-A522-4337-8B72-D03B3DD0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features…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61B0-E6DD-4AA5-8A5B-5BBA43ADE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colour scheme will be pink and black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3520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857AFFBB446F4CA31D393C38F0A786" ma:contentTypeVersion="12" ma:contentTypeDescription="Create a new document." ma:contentTypeScope="" ma:versionID="9c70715f5d87fd42f3e06a566c33438f">
  <xsd:schema xmlns:xsd="http://www.w3.org/2001/XMLSchema" xmlns:xs="http://www.w3.org/2001/XMLSchema" xmlns:p="http://schemas.microsoft.com/office/2006/metadata/properties" xmlns:ns3="7c72d54e-4332-4028-a6ef-2fdaecc2d6bb" targetNamespace="http://schemas.microsoft.com/office/2006/metadata/properties" ma:root="true" ma:fieldsID="1390183b59bb310380ecb7f7ee6530b9" ns3:_="">
    <xsd:import namespace="7c72d54e-4332-4028-a6ef-2fdaecc2d6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2d54e-4332-4028-a6ef-2fdaecc2d6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72d54e-4332-4028-a6ef-2fdaecc2d6bb" xsi:nil="true"/>
  </documentManagement>
</p:properties>
</file>

<file path=customXml/itemProps1.xml><?xml version="1.0" encoding="utf-8"?>
<ds:datastoreItem xmlns:ds="http://schemas.openxmlformats.org/officeDocument/2006/customXml" ds:itemID="{7F965129-844E-498A-8AA6-237E0FA08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72d54e-4332-4028-a6ef-2fdaecc2d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EE0CB-1C79-4B5B-AD61-D3358FDB0C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3A0617-E48B-4548-9258-BBD2880AD1DC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7c72d54e-4332-4028-a6ef-2fdaecc2d6b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</TotalTime>
  <Words>169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PowerPoint Presentation</vt:lpstr>
      <vt:lpstr>The Sydney Sixers</vt:lpstr>
      <vt:lpstr>Website moodboard – what is your website about?</vt:lpstr>
      <vt:lpstr>Home</vt:lpstr>
      <vt:lpstr>Matches</vt:lpstr>
      <vt:lpstr>Standings</vt:lpstr>
      <vt:lpstr>Extra features…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Swift, Georgina (Miss Swift)</dc:creator>
  <cp:lastModifiedBy>Taylor Harley (Senior Student)</cp:lastModifiedBy>
  <cp:revision>7</cp:revision>
  <dcterms:created xsi:type="dcterms:W3CDTF">2021-11-08T11:35:00Z</dcterms:created>
  <dcterms:modified xsi:type="dcterms:W3CDTF">2025-12-15T14:46:57Z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0x010100C1857AFFBB446F4CA31D393C38F0A786</vt:lpwstr>
  </property>
</Properties>
</file>