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2" r:id="rId5"/>
    <p:sldId id="256" r:id="rId6"/>
    <p:sldId id="257" r:id="rId7"/>
    <p:sldId id="258" r:id="rId8"/>
    <p:sldId id="259" r:id="rId9"/>
    <p:sldId id="260" r:id="rId10"/>
    <p:sldId id="26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4" d="100"/>
          <a:sy n="114" d="100"/>
        </p:scale>
        <p:origin x="24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ves Poppy (Senior Student)" userId="f9ba1c09-5c4e-44c6-81ee-dbd184063b7b" providerId="ADAL" clId="{315BE4BC-1425-434B-847B-11DCD4D26BB6}"/>
    <pc:docChg chg="undo custSel modSld">
      <pc:chgData name="Reeves Poppy (Senior Student)" userId="f9ba1c09-5c4e-44c6-81ee-dbd184063b7b" providerId="ADAL" clId="{315BE4BC-1425-434B-847B-11DCD4D26BB6}" dt="2025-12-15T13:58:19.206" v="113" actId="20577"/>
      <pc:docMkLst>
        <pc:docMk/>
      </pc:docMkLst>
      <pc:sldChg chg="addSp delSp modSp mod">
        <pc:chgData name="Reeves Poppy (Senior Student)" userId="f9ba1c09-5c4e-44c6-81ee-dbd184063b7b" providerId="ADAL" clId="{315BE4BC-1425-434B-847B-11DCD4D26BB6}" dt="2025-12-15T13:51:41.617" v="74" actId="1076"/>
        <pc:sldMkLst>
          <pc:docMk/>
          <pc:sldMk cId="703520288" sldId="258"/>
        </pc:sldMkLst>
        <pc:spChg chg="mod">
          <ac:chgData name="Reeves Poppy (Senior Student)" userId="f9ba1c09-5c4e-44c6-81ee-dbd184063b7b" providerId="ADAL" clId="{315BE4BC-1425-434B-847B-11DCD4D26BB6}" dt="2025-12-09T14:37:16.894" v="53" actId="1076"/>
          <ac:spMkLst>
            <pc:docMk/>
            <pc:sldMk cId="703520288" sldId="258"/>
            <ac:spMk id="2" creationId="{DAEF6E25-16BB-4951-A686-8AB893CEBA0A}"/>
          </ac:spMkLst>
        </pc:spChg>
        <pc:spChg chg="add del mod">
          <ac:chgData name="Reeves Poppy (Senior Student)" userId="f9ba1c09-5c4e-44c6-81ee-dbd184063b7b" providerId="ADAL" clId="{315BE4BC-1425-434B-847B-11DCD4D26BB6}" dt="2025-12-15T13:51:16.066" v="71" actId="478"/>
          <ac:spMkLst>
            <pc:docMk/>
            <pc:sldMk cId="703520288" sldId="258"/>
            <ac:spMk id="5" creationId="{6DB14E63-9B69-4680-A1BB-895CC0DC381B}"/>
          </ac:spMkLst>
        </pc:spChg>
        <pc:spChg chg="add mod">
          <ac:chgData name="Reeves Poppy (Senior Student)" userId="f9ba1c09-5c4e-44c6-81ee-dbd184063b7b" providerId="ADAL" clId="{315BE4BC-1425-434B-847B-11DCD4D26BB6}" dt="2025-12-15T13:51:41.617" v="74" actId="1076"/>
          <ac:spMkLst>
            <pc:docMk/>
            <pc:sldMk cId="703520288" sldId="258"/>
            <ac:spMk id="6" creationId="{59653EA7-FE97-4755-ABF2-A8655D863623}"/>
          </ac:spMkLst>
        </pc:spChg>
        <pc:spChg chg="add del mod">
          <ac:chgData name="Reeves Poppy (Senior Student)" userId="f9ba1c09-5c4e-44c6-81ee-dbd184063b7b" providerId="ADAL" clId="{315BE4BC-1425-434B-847B-11DCD4D26BB6}" dt="2025-12-09T14:35:08.017" v="32"/>
          <ac:spMkLst>
            <pc:docMk/>
            <pc:sldMk cId="703520288" sldId="258"/>
            <ac:spMk id="8" creationId="{94AB7A97-9482-40C4-9D62-D9E61FD084F9}"/>
          </ac:spMkLst>
        </pc:spChg>
        <pc:spChg chg="add mod">
          <ac:chgData name="Reeves Poppy (Senior Student)" userId="f9ba1c09-5c4e-44c6-81ee-dbd184063b7b" providerId="ADAL" clId="{315BE4BC-1425-434B-847B-11DCD4D26BB6}" dt="2025-12-09T14:35:43.830" v="36" actId="20577"/>
          <ac:spMkLst>
            <pc:docMk/>
            <pc:sldMk cId="703520288" sldId="258"/>
            <ac:spMk id="9" creationId="{7F7425A2-5E97-459B-BB36-FA8CE0288EF4}"/>
          </ac:spMkLst>
        </pc:spChg>
        <pc:spChg chg="add del mod">
          <ac:chgData name="Reeves Poppy (Senior Student)" userId="f9ba1c09-5c4e-44c6-81ee-dbd184063b7b" providerId="ADAL" clId="{315BE4BC-1425-434B-847B-11DCD4D26BB6}" dt="2025-12-09T14:35:17.160" v="35" actId="478"/>
          <ac:spMkLst>
            <pc:docMk/>
            <pc:sldMk cId="703520288" sldId="258"/>
            <ac:spMk id="10" creationId="{E349B6D6-5F85-471C-8DFD-2C10455A5448}"/>
          </ac:spMkLst>
        </pc:spChg>
        <pc:spChg chg="add del mod">
          <ac:chgData name="Reeves Poppy (Senior Student)" userId="f9ba1c09-5c4e-44c6-81ee-dbd184063b7b" providerId="ADAL" clId="{315BE4BC-1425-434B-847B-11DCD4D26BB6}" dt="2025-12-09T14:35:17.160" v="35" actId="478"/>
          <ac:spMkLst>
            <pc:docMk/>
            <pc:sldMk cId="703520288" sldId="258"/>
            <ac:spMk id="11" creationId="{FAFFD6E4-2997-419B-9600-ACD3CB484E6D}"/>
          </ac:spMkLst>
        </pc:spChg>
        <pc:spChg chg="add mod">
          <ac:chgData name="Reeves Poppy (Senior Student)" userId="f9ba1c09-5c4e-44c6-81ee-dbd184063b7b" providerId="ADAL" clId="{315BE4BC-1425-434B-847B-11DCD4D26BB6}" dt="2025-12-09T14:35:52.327" v="39" actId="1076"/>
          <ac:spMkLst>
            <pc:docMk/>
            <pc:sldMk cId="703520288" sldId="258"/>
            <ac:spMk id="13" creationId="{49151A52-A0AE-4FB6-928D-6A97DB99BF0F}"/>
          </ac:spMkLst>
        </pc:spChg>
        <pc:spChg chg="add del mod">
          <ac:chgData name="Reeves Poppy (Senior Student)" userId="f9ba1c09-5c4e-44c6-81ee-dbd184063b7b" providerId="ADAL" clId="{315BE4BC-1425-434B-847B-11DCD4D26BB6}" dt="2025-12-09T14:36:15.750" v="44"/>
          <ac:spMkLst>
            <pc:docMk/>
            <pc:sldMk cId="703520288" sldId="258"/>
            <ac:spMk id="14" creationId="{67843475-EB60-43B7-AB58-BCD01330DFE0}"/>
          </ac:spMkLst>
        </pc:spChg>
        <pc:spChg chg="add mod">
          <ac:chgData name="Reeves Poppy (Senior Student)" userId="f9ba1c09-5c4e-44c6-81ee-dbd184063b7b" providerId="ADAL" clId="{315BE4BC-1425-434B-847B-11DCD4D26BB6}" dt="2025-12-09T14:37:12.556" v="52" actId="14100"/>
          <ac:spMkLst>
            <pc:docMk/>
            <pc:sldMk cId="703520288" sldId="258"/>
            <ac:spMk id="15" creationId="{918BFFBB-DF00-4F43-82D1-589A014D7022}"/>
          </ac:spMkLst>
        </pc:spChg>
        <pc:picChg chg="add mod">
          <ac:chgData name="Reeves Poppy (Senior Student)" userId="f9ba1c09-5c4e-44c6-81ee-dbd184063b7b" providerId="ADAL" clId="{315BE4BC-1425-434B-847B-11DCD4D26BB6}" dt="2025-12-15T13:51:05.083" v="68" actId="1076"/>
          <ac:picMkLst>
            <pc:docMk/>
            <pc:sldMk cId="703520288" sldId="258"/>
            <ac:picMk id="4" creationId="{DD790C89-C220-4883-ADA6-F7BD3F2ACE2D}"/>
          </ac:picMkLst>
        </pc:picChg>
        <pc:picChg chg="del">
          <ac:chgData name="Reeves Poppy (Senior Student)" userId="f9ba1c09-5c4e-44c6-81ee-dbd184063b7b" providerId="ADAL" clId="{315BE4BC-1425-434B-847B-11DCD4D26BB6}" dt="2025-12-09T14:34:59.263" v="28" actId="478"/>
          <ac:picMkLst>
            <pc:docMk/>
            <pc:sldMk cId="703520288" sldId="258"/>
            <ac:picMk id="5" creationId="{04B0438C-E654-4E59-BD72-5C89C147A448}"/>
          </ac:picMkLst>
        </pc:picChg>
        <pc:picChg chg="del">
          <ac:chgData name="Reeves Poppy (Senior Student)" userId="f9ba1c09-5c4e-44c6-81ee-dbd184063b7b" providerId="ADAL" clId="{315BE4BC-1425-434B-847B-11DCD4D26BB6}" dt="2025-12-09T14:36:05.719" v="40" actId="478"/>
          <ac:picMkLst>
            <pc:docMk/>
            <pc:sldMk cId="703520288" sldId="258"/>
            <ac:picMk id="7" creationId="{69D5A629-8503-4FE0-9C19-FED78F965535}"/>
          </ac:picMkLst>
        </pc:picChg>
        <pc:picChg chg="add del">
          <ac:chgData name="Reeves Poppy (Senior Student)" userId="f9ba1c09-5c4e-44c6-81ee-dbd184063b7b" providerId="ADAL" clId="{315BE4BC-1425-434B-847B-11DCD4D26BB6}" dt="2025-12-15T13:51:16.066" v="71" actId="478"/>
          <ac:picMkLst>
            <pc:docMk/>
            <pc:sldMk cId="703520288" sldId="258"/>
            <ac:picMk id="1026" creationId="{5257458B-5B93-4792-86AA-5B75DC364A67}"/>
          </ac:picMkLst>
        </pc:picChg>
      </pc:sldChg>
      <pc:sldChg chg="addSp delSp modSp mod">
        <pc:chgData name="Reeves Poppy (Senior Student)" userId="f9ba1c09-5c4e-44c6-81ee-dbd184063b7b" providerId="ADAL" clId="{315BE4BC-1425-434B-847B-11DCD4D26BB6}" dt="2025-12-15T13:54:00.130" v="87" actId="1076"/>
        <pc:sldMkLst>
          <pc:docMk/>
          <pc:sldMk cId="448451284" sldId="259"/>
        </pc:sldMkLst>
        <pc:spChg chg="add mod">
          <ac:chgData name="Reeves Poppy (Senior Student)" userId="f9ba1c09-5c4e-44c6-81ee-dbd184063b7b" providerId="ADAL" clId="{315BE4BC-1425-434B-847B-11DCD4D26BB6}" dt="2025-12-15T13:54:00.130" v="87" actId="1076"/>
          <ac:spMkLst>
            <pc:docMk/>
            <pc:sldMk cId="448451284" sldId="259"/>
            <ac:spMk id="5" creationId="{362D5DF9-08AD-459D-8DF6-0C05DBCF8292}"/>
          </ac:spMkLst>
        </pc:spChg>
        <pc:spChg chg="add mod">
          <ac:chgData name="Reeves Poppy (Senior Student)" userId="f9ba1c09-5c4e-44c6-81ee-dbd184063b7b" providerId="ADAL" clId="{315BE4BC-1425-434B-847B-11DCD4D26BB6}" dt="2025-12-09T14:33:25.844" v="22" actId="1076"/>
          <ac:spMkLst>
            <pc:docMk/>
            <pc:sldMk cId="448451284" sldId="259"/>
            <ac:spMk id="6" creationId="{04FB6E41-C3CF-4C39-82AC-C8F12E2274FD}"/>
          </ac:spMkLst>
        </pc:spChg>
        <pc:spChg chg="add mod">
          <ac:chgData name="Reeves Poppy (Senior Student)" userId="f9ba1c09-5c4e-44c6-81ee-dbd184063b7b" providerId="ADAL" clId="{315BE4BC-1425-434B-847B-11DCD4D26BB6}" dt="2025-12-09T14:34:26.092" v="27" actId="255"/>
          <ac:spMkLst>
            <pc:docMk/>
            <pc:sldMk cId="448451284" sldId="259"/>
            <ac:spMk id="7" creationId="{843BC1F8-71F5-4D19-8234-938D0B43E923}"/>
          </ac:spMkLst>
        </pc:spChg>
        <pc:picChg chg="add mod">
          <ac:chgData name="Reeves Poppy (Senior Student)" userId="f9ba1c09-5c4e-44c6-81ee-dbd184063b7b" providerId="ADAL" clId="{315BE4BC-1425-434B-847B-11DCD4D26BB6}" dt="2025-12-15T13:53:52.419" v="85" actId="1076"/>
          <ac:picMkLst>
            <pc:docMk/>
            <pc:sldMk cId="448451284" sldId="259"/>
            <ac:picMk id="4" creationId="{1D32E21A-CE58-41DA-9ABA-53CA546DC33F}"/>
          </ac:picMkLst>
        </pc:picChg>
        <pc:picChg chg="del">
          <ac:chgData name="Reeves Poppy (Senior Student)" userId="f9ba1c09-5c4e-44c6-81ee-dbd184063b7b" providerId="ADAL" clId="{315BE4BC-1425-434B-847B-11DCD4D26BB6}" dt="2025-12-09T14:32:55.031" v="14" actId="478"/>
          <ac:picMkLst>
            <pc:docMk/>
            <pc:sldMk cId="448451284" sldId="259"/>
            <ac:picMk id="5" creationId="{9798C8D9-98F4-480F-ABE8-DF9768A81318}"/>
          </ac:picMkLst>
        </pc:picChg>
      </pc:sldChg>
      <pc:sldChg chg="addSp delSp modSp mod">
        <pc:chgData name="Reeves Poppy (Senior Student)" userId="f9ba1c09-5c4e-44c6-81ee-dbd184063b7b" providerId="ADAL" clId="{315BE4BC-1425-434B-847B-11DCD4D26BB6}" dt="2025-12-15T13:55:42.986" v="90" actId="1076"/>
        <pc:sldMkLst>
          <pc:docMk/>
          <pc:sldMk cId="2708656507" sldId="260"/>
        </pc:sldMkLst>
        <pc:spChg chg="add del mod">
          <ac:chgData name="Reeves Poppy (Senior Student)" userId="f9ba1c09-5c4e-44c6-81ee-dbd184063b7b" providerId="ADAL" clId="{315BE4BC-1425-434B-847B-11DCD4D26BB6}" dt="2025-12-09T14:31:18.420" v="4"/>
          <ac:spMkLst>
            <pc:docMk/>
            <pc:sldMk cId="2708656507" sldId="260"/>
            <ac:spMk id="6" creationId="{AA4006E1-1F52-4651-9E9F-C21DFF24010D}"/>
          </ac:spMkLst>
        </pc:spChg>
        <pc:spChg chg="add mod">
          <ac:chgData name="Reeves Poppy (Senior Student)" userId="f9ba1c09-5c4e-44c6-81ee-dbd184063b7b" providerId="ADAL" clId="{315BE4BC-1425-434B-847B-11DCD4D26BB6}" dt="2025-12-09T14:32:05.427" v="8" actId="20577"/>
          <ac:spMkLst>
            <pc:docMk/>
            <pc:sldMk cId="2708656507" sldId="260"/>
            <ac:spMk id="7" creationId="{B46021BF-008B-4EBC-ABBA-64584232979C}"/>
          </ac:spMkLst>
        </pc:spChg>
        <pc:spChg chg="add mod">
          <ac:chgData name="Reeves Poppy (Senior Student)" userId="f9ba1c09-5c4e-44c6-81ee-dbd184063b7b" providerId="ADAL" clId="{315BE4BC-1425-434B-847B-11DCD4D26BB6}" dt="2025-12-09T14:32:23.933" v="13" actId="1076"/>
          <ac:spMkLst>
            <pc:docMk/>
            <pc:sldMk cId="2708656507" sldId="260"/>
            <ac:spMk id="8" creationId="{7EF31975-A96D-403E-ABBF-DCD86EE6FF61}"/>
          </ac:spMkLst>
        </pc:spChg>
        <pc:picChg chg="add mod">
          <ac:chgData name="Reeves Poppy (Senior Student)" userId="f9ba1c09-5c4e-44c6-81ee-dbd184063b7b" providerId="ADAL" clId="{315BE4BC-1425-434B-847B-11DCD4D26BB6}" dt="2025-12-15T13:55:42.986" v="90" actId="1076"/>
          <ac:picMkLst>
            <pc:docMk/>
            <pc:sldMk cId="2708656507" sldId="260"/>
            <ac:picMk id="4" creationId="{2F4752B3-90C9-4E0E-84CB-5158C6F48145}"/>
          </ac:picMkLst>
        </pc:picChg>
        <pc:picChg chg="del">
          <ac:chgData name="Reeves Poppy (Senior Student)" userId="f9ba1c09-5c4e-44c6-81ee-dbd184063b7b" providerId="ADAL" clId="{315BE4BC-1425-434B-847B-11DCD4D26BB6}" dt="2025-12-09T14:31:09.005" v="0" actId="478"/>
          <ac:picMkLst>
            <pc:docMk/>
            <pc:sldMk cId="2708656507" sldId="260"/>
            <ac:picMk id="5" creationId="{99BBE81D-AE07-4E8D-9F65-AC6BC9935D6F}"/>
          </ac:picMkLst>
        </pc:picChg>
      </pc:sldChg>
      <pc:sldChg chg="modSp mod">
        <pc:chgData name="Reeves Poppy (Senior Student)" userId="f9ba1c09-5c4e-44c6-81ee-dbd184063b7b" providerId="ADAL" clId="{315BE4BC-1425-434B-847B-11DCD4D26BB6}" dt="2025-12-15T13:58:19.206" v="113" actId="20577"/>
        <pc:sldMkLst>
          <pc:docMk/>
          <pc:sldMk cId="2577352079" sldId="261"/>
        </pc:sldMkLst>
        <pc:spChg chg="mod">
          <ac:chgData name="Reeves Poppy (Senior Student)" userId="f9ba1c09-5c4e-44c6-81ee-dbd184063b7b" providerId="ADAL" clId="{315BE4BC-1425-434B-847B-11DCD4D26BB6}" dt="2025-12-15T13:55:56.037" v="92" actId="20577"/>
          <ac:spMkLst>
            <pc:docMk/>
            <pc:sldMk cId="2577352079" sldId="261"/>
            <ac:spMk id="2" creationId="{5425ED4F-A522-4337-8B72-D03B3DD0BE99}"/>
          </ac:spMkLst>
        </pc:spChg>
        <pc:spChg chg="mod">
          <ac:chgData name="Reeves Poppy (Senior Student)" userId="f9ba1c09-5c4e-44c6-81ee-dbd184063b7b" providerId="ADAL" clId="{315BE4BC-1425-434B-847B-11DCD4D26BB6}" dt="2025-12-15T13:58:19.206" v="113" actId="20577"/>
          <ac:spMkLst>
            <pc:docMk/>
            <pc:sldMk cId="2577352079" sldId="261"/>
            <ac:spMk id="3" creationId="{999461B0-E6DD-4AA5-8A5B-5BBA43ADE4D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7C07D2-4493-496B-B5D4-8BC9CCD246E3}"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EDF4E-A9ED-4C81-BE2B-5B0F1BAA64C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03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C07D2-4493-496B-B5D4-8BC9CCD246E3}"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263591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C07D2-4493-496B-B5D4-8BC9CCD246E3}"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217304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C07D2-4493-496B-B5D4-8BC9CCD246E3}"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169453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7C07D2-4493-496B-B5D4-8BC9CCD246E3}"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3EDF4E-A9ED-4C81-BE2B-5B0F1BAA64C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73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7C07D2-4493-496B-B5D4-8BC9CCD246E3}"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2161317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7C07D2-4493-496B-B5D4-8BC9CCD246E3}"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96342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7C07D2-4493-496B-B5D4-8BC9CCD246E3}"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223470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7C07D2-4493-496B-B5D4-8BC9CCD246E3}" type="datetimeFigureOut">
              <a:rPr lang="en-GB" smtClean="0"/>
              <a:t>15/12/2025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106396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7C07D2-4493-496B-B5D4-8BC9CCD246E3}" type="datetimeFigureOut">
              <a:rPr lang="en-GB" smtClean="0"/>
              <a:t>15/12/2025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03EDF4E-A9ED-4C81-BE2B-5B0F1BAA64C9}" type="slidenum">
              <a:rPr lang="en-GB" smtClean="0"/>
              <a:t>‹#›</a:t>
            </a:fld>
            <a:endParaRPr lang="en-GB"/>
          </a:p>
        </p:txBody>
      </p:sp>
    </p:spTree>
    <p:extLst>
      <p:ext uri="{BB962C8B-B14F-4D97-AF65-F5344CB8AC3E}">
        <p14:creationId xmlns:p14="http://schemas.microsoft.com/office/powerpoint/2010/main" val="318918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7C07D2-4493-496B-B5D4-8BC9CCD246E3}"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3EDF4E-A9ED-4C81-BE2B-5B0F1BAA64C9}" type="slidenum">
              <a:rPr lang="en-GB" smtClean="0"/>
              <a:t>‹#›</a:t>
            </a:fld>
            <a:endParaRPr lang="en-GB"/>
          </a:p>
        </p:txBody>
      </p:sp>
    </p:spTree>
    <p:extLst>
      <p:ext uri="{BB962C8B-B14F-4D97-AF65-F5344CB8AC3E}">
        <p14:creationId xmlns:p14="http://schemas.microsoft.com/office/powerpoint/2010/main" val="109739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7C07D2-4493-496B-B5D4-8BC9CCD246E3}" type="datetimeFigureOut">
              <a:rPr lang="en-GB" smtClean="0"/>
              <a:t>15/12/2025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03EDF4E-A9ED-4C81-BE2B-5B0F1BAA64C9}"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295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lLLyIk7rTB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5CA0-6C69-4A6B-8842-77F96405E5AD}"/>
              </a:ext>
            </a:extLst>
          </p:cNvPr>
          <p:cNvSpPr>
            <a:spLocks noGrp="1"/>
          </p:cNvSpPr>
          <p:nvPr>
            <p:ph type="ctrTitle"/>
          </p:nvPr>
        </p:nvSpPr>
        <p:spPr/>
        <p:txBody>
          <a:bodyPr/>
          <a:lstStyle/>
          <a:p>
            <a:endParaRPr lang="en-GB" dirty="0"/>
          </a:p>
        </p:txBody>
      </p:sp>
      <p:pic>
        <p:nvPicPr>
          <p:cNvPr id="4" name="Picture 3">
            <a:extLst>
              <a:ext uri="{FF2B5EF4-FFF2-40B4-BE49-F238E27FC236}">
                <a16:creationId xmlns:a16="http://schemas.microsoft.com/office/drawing/2014/main" id="{E98837D9-16B1-4A6A-B281-2EA6E77A5549}"/>
              </a:ext>
            </a:extLst>
          </p:cNvPr>
          <p:cNvPicPr>
            <a:picLocks noChangeAspect="1"/>
          </p:cNvPicPr>
          <p:nvPr/>
        </p:nvPicPr>
        <p:blipFill>
          <a:blip r:embed="rId2"/>
          <a:stretch>
            <a:fillRect/>
          </a:stretch>
        </p:blipFill>
        <p:spPr>
          <a:xfrm>
            <a:off x="22122" y="1"/>
            <a:ext cx="6630366" cy="5598620"/>
          </a:xfrm>
          <a:prstGeom prst="rect">
            <a:avLst/>
          </a:prstGeom>
        </p:spPr>
      </p:pic>
      <p:pic>
        <p:nvPicPr>
          <p:cNvPr id="5" name="Picture 4">
            <a:extLst>
              <a:ext uri="{FF2B5EF4-FFF2-40B4-BE49-F238E27FC236}">
                <a16:creationId xmlns:a16="http://schemas.microsoft.com/office/drawing/2014/main" id="{8AB5648C-B8B7-47BA-9D32-AC43B39D133E}"/>
              </a:ext>
            </a:extLst>
          </p:cNvPr>
          <p:cNvPicPr>
            <a:picLocks noChangeAspect="1"/>
          </p:cNvPicPr>
          <p:nvPr/>
        </p:nvPicPr>
        <p:blipFill>
          <a:blip r:embed="rId3"/>
          <a:stretch>
            <a:fillRect/>
          </a:stretch>
        </p:blipFill>
        <p:spPr>
          <a:xfrm>
            <a:off x="6564663" y="0"/>
            <a:ext cx="5666175" cy="4475108"/>
          </a:xfrm>
          <a:prstGeom prst="rect">
            <a:avLst/>
          </a:prstGeom>
        </p:spPr>
      </p:pic>
      <p:pic>
        <p:nvPicPr>
          <p:cNvPr id="7" name="Picture 6">
            <a:extLst>
              <a:ext uri="{FF2B5EF4-FFF2-40B4-BE49-F238E27FC236}">
                <a16:creationId xmlns:a16="http://schemas.microsoft.com/office/drawing/2014/main" id="{4F1334BC-B72E-465B-9913-1C977CA86821}"/>
              </a:ext>
            </a:extLst>
          </p:cNvPr>
          <p:cNvPicPr>
            <a:picLocks noChangeAspect="1"/>
          </p:cNvPicPr>
          <p:nvPr/>
        </p:nvPicPr>
        <p:blipFill>
          <a:blip r:embed="rId4"/>
          <a:stretch>
            <a:fillRect/>
          </a:stretch>
        </p:blipFill>
        <p:spPr>
          <a:xfrm>
            <a:off x="6596195" y="4475109"/>
            <a:ext cx="5627337" cy="2167006"/>
          </a:xfrm>
          <a:prstGeom prst="rect">
            <a:avLst/>
          </a:prstGeom>
        </p:spPr>
      </p:pic>
    </p:spTree>
    <p:extLst>
      <p:ext uri="{BB962C8B-B14F-4D97-AF65-F5344CB8AC3E}">
        <p14:creationId xmlns:p14="http://schemas.microsoft.com/office/powerpoint/2010/main" val="407399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E26C-0D8D-4158-83AC-D889CE33EE26}"/>
              </a:ext>
            </a:extLst>
          </p:cNvPr>
          <p:cNvSpPr>
            <a:spLocks noGrp="1"/>
          </p:cNvSpPr>
          <p:nvPr>
            <p:ph type="ctrTitle"/>
          </p:nvPr>
        </p:nvSpPr>
        <p:spPr/>
        <p:txBody>
          <a:bodyPr/>
          <a:lstStyle/>
          <a:p>
            <a:r>
              <a:rPr lang="en-GB" dirty="0"/>
              <a:t>My Website Design Plan</a:t>
            </a:r>
          </a:p>
        </p:txBody>
      </p:sp>
      <p:sp>
        <p:nvSpPr>
          <p:cNvPr id="3" name="Subtitle 2">
            <a:extLst>
              <a:ext uri="{FF2B5EF4-FFF2-40B4-BE49-F238E27FC236}">
                <a16:creationId xmlns:a16="http://schemas.microsoft.com/office/drawing/2014/main" id="{F429C4D7-F582-46FD-8E9A-C37F55D9AE5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43222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04D8-9AB5-4D11-9669-49D2A5ECE763}"/>
              </a:ext>
            </a:extLst>
          </p:cNvPr>
          <p:cNvSpPr>
            <a:spLocks noGrp="1"/>
          </p:cNvSpPr>
          <p:nvPr>
            <p:ph type="title"/>
          </p:nvPr>
        </p:nvSpPr>
        <p:spPr>
          <a:xfrm>
            <a:off x="1097280" y="286603"/>
            <a:ext cx="10058400" cy="1450757"/>
          </a:xfrm>
        </p:spPr>
        <p:txBody>
          <a:bodyPr/>
          <a:lstStyle/>
          <a:p>
            <a:r>
              <a:rPr lang="en-GB" dirty="0"/>
              <a:t>Website </a:t>
            </a:r>
            <a:r>
              <a:rPr lang="en-GB" dirty="0" err="1"/>
              <a:t>moodboard</a:t>
            </a:r>
            <a:r>
              <a:rPr lang="en-GB" dirty="0"/>
              <a:t> – what is your website about?</a:t>
            </a:r>
          </a:p>
        </p:txBody>
      </p:sp>
      <p:sp>
        <p:nvSpPr>
          <p:cNvPr id="3" name="Content Placeholder 2">
            <a:extLst>
              <a:ext uri="{FF2B5EF4-FFF2-40B4-BE49-F238E27FC236}">
                <a16:creationId xmlns:a16="http://schemas.microsoft.com/office/drawing/2014/main" id="{5848500A-83B8-4825-B4FC-89C2F51AC004}"/>
              </a:ext>
            </a:extLst>
          </p:cNvPr>
          <p:cNvSpPr>
            <a:spLocks noGrp="1"/>
          </p:cNvSpPr>
          <p:nvPr>
            <p:ph idx="1"/>
          </p:nvPr>
        </p:nvSpPr>
        <p:spPr/>
        <p:txBody>
          <a:bodyPr/>
          <a:lstStyle/>
          <a:p>
            <a:r>
              <a:rPr lang="en-GB" dirty="0">
                <a:solidFill>
                  <a:schemeClr val="tx1"/>
                </a:solidFill>
              </a:rPr>
              <a:t>yellow</a:t>
            </a:r>
          </a:p>
          <a:p>
            <a:r>
              <a:rPr lang="en-GB" b="0" i="0" dirty="0">
                <a:solidFill>
                  <a:schemeClr val="tx1"/>
                </a:solidFill>
                <a:effectLst/>
                <a:latin typeface="Google Sans"/>
              </a:rPr>
              <a:t>cheese down hill race</a:t>
            </a:r>
            <a:endParaRPr lang="en-GB" dirty="0">
              <a:solidFill>
                <a:schemeClr val="tx1"/>
              </a:solidFill>
            </a:endParaRPr>
          </a:p>
        </p:txBody>
      </p:sp>
      <p:pic>
        <p:nvPicPr>
          <p:cNvPr id="1026" name="Picture 2" descr="American Woman Wins British Cheese Rolling Event for First Time Ever">
            <a:extLst>
              <a:ext uri="{FF2B5EF4-FFF2-40B4-BE49-F238E27FC236}">
                <a16:creationId xmlns:a16="http://schemas.microsoft.com/office/drawing/2014/main" id="{6E8DFFD5-5D4E-4443-B62A-82754E585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4196" y="1845734"/>
            <a:ext cx="3674144" cy="2449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F20934-5DB2-422C-B412-E3DBED402FE6}"/>
              </a:ext>
            </a:extLst>
          </p:cNvPr>
          <p:cNvPicPr>
            <a:picLocks noChangeAspect="1"/>
          </p:cNvPicPr>
          <p:nvPr/>
        </p:nvPicPr>
        <p:blipFill>
          <a:blip r:embed="rId3"/>
          <a:stretch>
            <a:fillRect/>
          </a:stretch>
        </p:blipFill>
        <p:spPr>
          <a:xfrm>
            <a:off x="4330447" y="1799516"/>
            <a:ext cx="3813749" cy="2541864"/>
          </a:xfrm>
          <a:prstGeom prst="rect">
            <a:avLst/>
          </a:prstGeom>
        </p:spPr>
      </p:pic>
      <p:pic>
        <p:nvPicPr>
          <p:cNvPr id="5" name="Picture 4">
            <a:extLst>
              <a:ext uri="{FF2B5EF4-FFF2-40B4-BE49-F238E27FC236}">
                <a16:creationId xmlns:a16="http://schemas.microsoft.com/office/drawing/2014/main" id="{6AC69204-19BE-4044-A763-B49D253B953A}"/>
              </a:ext>
            </a:extLst>
          </p:cNvPr>
          <p:cNvPicPr>
            <a:picLocks noChangeAspect="1"/>
          </p:cNvPicPr>
          <p:nvPr/>
        </p:nvPicPr>
        <p:blipFill>
          <a:blip r:embed="rId4"/>
          <a:stretch>
            <a:fillRect/>
          </a:stretch>
        </p:blipFill>
        <p:spPr>
          <a:xfrm>
            <a:off x="8330268" y="4295163"/>
            <a:ext cx="3429609" cy="2450678"/>
          </a:xfrm>
          <a:prstGeom prst="rect">
            <a:avLst/>
          </a:prstGeom>
        </p:spPr>
      </p:pic>
      <p:pic>
        <p:nvPicPr>
          <p:cNvPr id="6" name="Picture 5">
            <a:extLst>
              <a:ext uri="{FF2B5EF4-FFF2-40B4-BE49-F238E27FC236}">
                <a16:creationId xmlns:a16="http://schemas.microsoft.com/office/drawing/2014/main" id="{F3833886-A1B3-4230-BD26-9A62A6AB0B9E}"/>
              </a:ext>
            </a:extLst>
          </p:cNvPr>
          <p:cNvPicPr>
            <a:picLocks noChangeAspect="1"/>
          </p:cNvPicPr>
          <p:nvPr/>
        </p:nvPicPr>
        <p:blipFill>
          <a:blip r:embed="rId5"/>
          <a:stretch>
            <a:fillRect/>
          </a:stretch>
        </p:blipFill>
        <p:spPr>
          <a:xfrm>
            <a:off x="340135" y="2635680"/>
            <a:ext cx="3931458" cy="4110161"/>
          </a:xfrm>
          <a:prstGeom prst="rect">
            <a:avLst/>
          </a:prstGeom>
        </p:spPr>
      </p:pic>
      <p:pic>
        <p:nvPicPr>
          <p:cNvPr id="7" name="Picture 6">
            <a:extLst>
              <a:ext uri="{FF2B5EF4-FFF2-40B4-BE49-F238E27FC236}">
                <a16:creationId xmlns:a16="http://schemas.microsoft.com/office/drawing/2014/main" id="{6EA65E42-3C30-4659-9668-1BD09845A3E2}"/>
              </a:ext>
            </a:extLst>
          </p:cNvPr>
          <p:cNvPicPr>
            <a:picLocks noChangeAspect="1"/>
          </p:cNvPicPr>
          <p:nvPr/>
        </p:nvPicPr>
        <p:blipFill>
          <a:blip r:embed="rId6"/>
          <a:stretch>
            <a:fillRect/>
          </a:stretch>
        </p:blipFill>
        <p:spPr>
          <a:xfrm>
            <a:off x="4562839" y="4372458"/>
            <a:ext cx="3442000" cy="2296087"/>
          </a:xfrm>
          <a:prstGeom prst="rect">
            <a:avLst/>
          </a:prstGeom>
        </p:spPr>
      </p:pic>
    </p:spTree>
    <p:extLst>
      <p:ext uri="{BB962C8B-B14F-4D97-AF65-F5344CB8AC3E}">
        <p14:creationId xmlns:p14="http://schemas.microsoft.com/office/powerpoint/2010/main" val="2826039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6E25-16BB-4951-A686-8AB893CEBA0A}"/>
              </a:ext>
            </a:extLst>
          </p:cNvPr>
          <p:cNvSpPr>
            <a:spLocks noGrp="1"/>
          </p:cNvSpPr>
          <p:nvPr>
            <p:ph type="title"/>
          </p:nvPr>
        </p:nvSpPr>
        <p:spPr>
          <a:xfrm>
            <a:off x="251363" y="57659"/>
            <a:ext cx="10058400" cy="1450757"/>
          </a:xfrm>
        </p:spPr>
        <p:txBody>
          <a:bodyPr/>
          <a:lstStyle/>
          <a:p>
            <a:r>
              <a:rPr lang="en-GB" dirty="0"/>
              <a:t>Page 1 contents</a:t>
            </a:r>
          </a:p>
        </p:txBody>
      </p:sp>
      <p:sp>
        <p:nvSpPr>
          <p:cNvPr id="3" name="Content Placeholder 2">
            <a:extLst>
              <a:ext uri="{FF2B5EF4-FFF2-40B4-BE49-F238E27FC236}">
                <a16:creationId xmlns:a16="http://schemas.microsoft.com/office/drawing/2014/main" id="{3FD59264-9F40-40B6-B72D-9581D5A85148}"/>
              </a:ext>
            </a:extLst>
          </p:cNvPr>
          <p:cNvSpPr>
            <a:spLocks noGrp="1"/>
          </p:cNvSpPr>
          <p:nvPr>
            <p:ph idx="1"/>
          </p:nvPr>
        </p:nvSpPr>
        <p:spPr>
          <a:xfrm>
            <a:off x="1642565" y="1852066"/>
            <a:ext cx="2702933" cy="343793"/>
          </a:xfrm>
        </p:spPr>
        <p:txBody>
          <a:bodyPr>
            <a:normAutofit lnSpcReduction="10000"/>
          </a:bodyPr>
          <a:lstStyle/>
          <a:p>
            <a:r>
              <a:rPr lang="en-GB" dirty="0"/>
              <a:t>Results in the past years </a:t>
            </a:r>
          </a:p>
        </p:txBody>
      </p:sp>
      <p:sp>
        <p:nvSpPr>
          <p:cNvPr id="9" name="Rectangle 1">
            <a:extLst>
              <a:ext uri="{FF2B5EF4-FFF2-40B4-BE49-F238E27FC236}">
                <a16:creationId xmlns:a16="http://schemas.microsoft.com/office/drawing/2014/main" id="{7F7425A2-5E97-459B-BB36-FA8CE0288EF4}"/>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49151A52-A0AE-4FB6-928D-6A97DB99BF0F}"/>
              </a:ext>
            </a:extLst>
          </p:cNvPr>
          <p:cNvSpPr txBox="1"/>
          <p:nvPr/>
        </p:nvSpPr>
        <p:spPr>
          <a:xfrm>
            <a:off x="6215627" y="-76907"/>
            <a:ext cx="6094602" cy="4801314"/>
          </a:xfrm>
          <a:prstGeom prst="rect">
            <a:avLst/>
          </a:prstGeom>
          <a:noFill/>
        </p:spPr>
        <p:txBody>
          <a:bodyPr wrap="square">
            <a:spAutoFit/>
          </a:bodyPr>
          <a:lstStyle/>
          <a:p>
            <a:r>
              <a:rPr lang="en-GB" dirty="0"/>
              <a:t>Recent Notable Winners (2022-2025)</a:t>
            </a:r>
          </a:p>
          <a:p>
            <a:r>
              <a:rPr lang="en-GB" dirty="0"/>
              <a:t>2025: German Tom </a:t>
            </a:r>
            <a:r>
              <a:rPr lang="en-GB" dirty="0" err="1"/>
              <a:t>Kopke</a:t>
            </a:r>
            <a:r>
              <a:rPr lang="en-GB" dirty="0"/>
              <a:t> won the first men's race for the second year in a row. The women's race was won by London student Ava Sender Logan, and Australian Byron Smith won the final men's race.</a:t>
            </a:r>
          </a:p>
          <a:p>
            <a:r>
              <a:rPr lang="en-GB" dirty="0"/>
              <a:t>2024: Winners included German Tom </a:t>
            </a:r>
            <a:r>
              <a:rPr lang="en-GB" dirty="0" err="1"/>
              <a:t>Kopke</a:t>
            </a:r>
            <a:r>
              <a:rPr lang="en-GB" dirty="0"/>
              <a:t> (Race 1), Australian Dylan Twiss (Race 2), and local Josh Shepherd (Race 3). The women's race was won by American Abby Lampe for the second time.</a:t>
            </a:r>
          </a:p>
          <a:p>
            <a:r>
              <a:rPr lang="en-GB" dirty="0"/>
              <a:t>2023: The first men's race was won by Matt Crolla from Manchester. Delaney Irving from Canada won the women's race after being briefly knocked unconscious. </a:t>
            </a:r>
            <a:r>
              <a:rPr lang="en-GB" dirty="0" err="1"/>
              <a:t>Ryoya</a:t>
            </a:r>
            <a:r>
              <a:rPr lang="en-GB" dirty="0"/>
              <a:t> Minami from Japan also won a race.</a:t>
            </a:r>
          </a:p>
          <a:p>
            <a:r>
              <a:rPr lang="en-GB" dirty="0"/>
              <a:t>2022: The event returned after a pandemic-enforced break, with champion Chris Anderson winning his 23rd race, after which he announced his retirement. Abby Lampe from the USA won the women's race. </a:t>
            </a:r>
          </a:p>
        </p:txBody>
      </p:sp>
      <p:sp>
        <p:nvSpPr>
          <p:cNvPr id="15" name="Rectangle 3">
            <a:extLst>
              <a:ext uri="{FF2B5EF4-FFF2-40B4-BE49-F238E27FC236}">
                <a16:creationId xmlns:a16="http://schemas.microsoft.com/office/drawing/2014/main" id="{918BFFBB-DF00-4F43-82D1-589A014D7022}"/>
              </a:ext>
            </a:extLst>
          </p:cNvPr>
          <p:cNvSpPr>
            <a:spLocks noChangeArrowheads="1"/>
          </p:cNvSpPr>
          <p:nvPr/>
        </p:nvSpPr>
        <p:spPr bwMode="auto">
          <a:xfrm rot="10800000" flipV="1">
            <a:off x="857257" y="2883159"/>
            <a:ext cx="5006648" cy="27314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1D35"/>
                </a:solidFill>
                <a:effectLst/>
                <a:latin typeface="Google Sans"/>
              </a:rPr>
              <a:t>Dominant Champions (2005-2022)</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A0A0A"/>
                </a:solidFill>
                <a:effectLst/>
                <a:latin typeface="Google Sans"/>
              </a:rPr>
              <a:t>The period has been dominated by a few key individuals who achieved multiple victories: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A0A0A"/>
                </a:solidFill>
                <a:effectLst/>
                <a:latin typeface="Google Sans"/>
              </a:rPr>
              <a:t>Chris Anderson</a:t>
            </a:r>
            <a:r>
              <a:rPr kumimoji="0" lang="en-US" altLang="en-US" sz="1200" b="0" i="0" u="none" strike="noStrike" cap="none" normalizeH="0" baseline="0" dirty="0">
                <a:ln>
                  <a:noFill/>
                </a:ln>
                <a:solidFill>
                  <a:srgbClr val="0A0A0A"/>
                </a:solidFill>
                <a:effectLst/>
                <a:latin typeface="Google Sans"/>
              </a:rPr>
              <a:t> (</a:t>
            </a:r>
            <a:r>
              <a:rPr kumimoji="0" lang="en-US" altLang="en-US" sz="1200" b="0" i="0" u="none" strike="noStrike" cap="none" normalizeH="0" baseline="0" dirty="0" err="1">
                <a:ln>
                  <a:noFill/>
                </a:ln>
                <a:solidFill>
                  <a:srgbClr val="0A0A0A"/>
                </a:solidFill>
                <a:effectLst/>
                <a:latin typeface="Google Sans"/>
              </a:rPr>
              <a:t>Brockworth</a:t>
            </a:r>
            <a:r>
              <a:rPr kumimoji="0" lang="en-US" altLang="en-US" sz="1200" b="0" i="0" u="none" strike="noStrike" cap="none" normalizeH="0" baseline="0" dirty="0">
                <a:ln>
                  <a:noFill/>
                </a:ln>
                <a:solidFill>
                  <a:srgbClr val="0A0A0A"/>
                </a:solidFill>
                <a:effectLst/>
                <a:latin typeface="Google Sans"/>
              </a:rPr>
              <a:t>, UK) holds the world record for the most wins, with a total of </a:t>
            </a:r>
            <a:r>
              <a:rPr kumimoji="0" lang="en-US" altLang="en-US" sz="1200" b="1" i="0" u="none" strike="noStrike" cap="none" normalizeH="0" baseline="0" dirty="0">
                <a:ln>
                  <a:noFill/>
                </a:ln>
                <a:solidFill>
                  <a:srgbClr val="0A0A0A"/>
                </a:solidFill>
                <a:effectLst/>
                <a:latin typeface="Google Sans"/>
              </a:rPr>
              <a:t>23 cheeses</a:t>
            </a:r>
            <a:r>
              <a:rPr kumimoji="0" lang="en-US" altLang="en-US" sz="1200" b="0" i="0" u="none" strike="noStrike" cap="none" normalizeH="0" baseline="0" dirty="0">
                <a:ln>
                  <a:noFill/>
                </a:ln>
                <a:solidFill>
                  <a:srgbClr val="0A0A0A"/>
                </a:solidFill>
                <a:effectLst/>
                <a:latin typeface="Google Sans"/>
              </a:rPr>
              <a:t> between 2005 and 2022. He often won multiple races in a single year.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A0A0A"/>
                </a:solidFill>
                <a:effectLst/>
                <a:latin typeface="Google Sans"/>
              </a:rPr>
              <a:t>Flo Early</a:t>
            </a:r>
            <a:r>
              <a:rPr kumimoji="0" lang="en-US" altLang="en-US" sz="1200" b="0" i="0" u="none" strike="noStrike" cap="none" normalizeH="0" baseline="0" dirty="0">
                <a:ln>
                  <a:noFill/>
                </a:ln>
                <a:solidFill>
                  <a:srgbClr val="0A0A0A"/>
                </a:solidFill>
                <a:effectLst/>
                <a:latin typeface="Google Sans"/>
              </a:rPr>
              <a:t> (UK) was a prominent force in the women's event, securing four wins in total across 2008, 2016, 2018, and 2019.</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A0A0A"/>
                </a:solidFill>
                <a:effectLst/>
                <a:latin typeface="Google Sans"/>
              </a:rPr>
              <a:t>Dionne Carter</a:t>
            </a:r>
            <a:r>
              <a:rPr kumimoji="0" lang="en-US" altLang="en-US" sz="1200" b="0" i="0" u="none" strike="noStrike" cap="none" normalizeH="0" baseline="0" dirty="0">
                <a:ln>
                  <a:noFill/>
                </a:ln>
                <a:solidFill>
                  <a:srgbClr val="0A0A0A"/>
                </a:solidFill>
                <a:effectLst/>
                <a:latin typeface="Google Sans"/>
              </a:rPr>
              <a:t> (Australia) tied the women's record of three wins in 2004, 2005, and 2006.</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A0A0A"/>
                </a:solidFill>
                <a:effectLst/>
                <a:latin typeface="Google Sans"/>
              </a:rPr>
              <a:t>Jason Crowther</a:t>
            </a:r>
            <a:r>
              <a:rPr kumimoji="0" lang="en-US" altLang="en-US" sz="1200" b="0" i="0" u="none" strike="noStrike" cap="none" normalizeH="0" baseline="0" dirty="0">
                <a:ln>
                  <a:noFill/>
                </a:ln>
                <a:solidFill>
                  <a:srgbClr val="0A0A0A"/>
                </a:solidFill>
                <a:effectLst/>
                <a:latin typeface="Google Sans"/>
              </a:rPr>
              <a:t> was a three-time winner in the mid-2000s, winning the first men's race from 2005 to 2007.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DD790C89-C220-4883-ADA6-F7BD3F2ACE2D}"/>
              </a:ext>
            </a:extLst>
          </p:cNvPr>
          <p:cNvPicPr>
            <a:picLocks noChangeAspect="1"/>
          </p:cNvPicPr>
          <p:nvPr/>
        </p:nvPicPr>
        <p:blipFill>
          <a:blip r:embed="rId2"/>
          <a:stretch>
            <a:fillRect/>
          </a:stretch>
        </p:blipFill>
        <p:spPr>
          <a:xfrm>
            <a:off x="9671631" y="4565027"/>
            <a:ext cx="2022624" cy="2022624"/>
          </a:xfrm>
          <a:prstGeom prst="rect">
            <a:avLst/>
          </a:prstGeom>
        </p:spPr>
      </p:pic>
      <p:sp>
        <p:nvSpPr>
          <p:cNvPr id="6" name="TextBox 5">
            <a:extLst>
              <a:ext uri="{FF2B5EF4-FFF2-40B4-BE49-F238E27FC236}">
                <a16:creationId xmlns:a16="http://schemas.microsoft.com/office/drawing/2014/main" id="{59653EA7-FE97-4755-ABF2-A8655D863623}"/>
              </a:ext>
            </a:extLst>
          </p:cNvPr>
          <p:cNvSpPr txBox="1"/>
          <p:nvPr/>
        </p:nvSpPr>
        <p:spPr>
          <a:xfrm>
            <a:off x="9841013" y="4684203"/>
            <a:ext cx="1683859" cy="369332"/>
          </a:xfrm>
          <a:prstGeom prst="rect">
            <a:avLst/>
          </a:prstGeom>
          <a:noFill/>
        </p:spPr>
        <p:txBody>
          <a:bodyPr wrap="none" rtlCol="0">
            <a:spAutoFit/>
          </a:bodyPr>
          <a:lstStyle/>
          <a:p>
            <a:r>
              <a:rPr kumimoji="0" lang="en-US" altLang="en-US" sz="1800" b="1" i="0" u="none" strike="noStrike" cap="none" normalizeH="0" baseline="0" dirty="0">
                <a:ln>
                  <a:noFill/>
                </a:ln>
                <a:solidFill>
                  <a:srgbClr val="0A0A0A"/>
                </a:solidFill>
                <a:effectLst/>
                <a:latin typeface="Google Sans"/>
              </a:rPr>
              <a:t>Chris Anderson</a:t>
            </a:r>
            <a:r>
              <a:rPr kumimoji="0" lang="en-US" altLang="en-US" sz="1800" b="0" i="0" u="none" strike="noStrike" cap="none" normalizeH="0" baseline="0" dirty="0">
                <a:ln>
                  <a:noFill/>
                </a:ln>
                <a:solidFill>
                  <a:srgbClr val="0A0A0A"/>
                </a:solidFill>
                <a:effectLst/>
                <a:latin typeface="Google Sans"/>
              </a:rPr>
              <a:t> </a:t>
            </a:r>
            <a:endParaRPr lang="en-GB" dirty="0"/>
          </a:p>
        </p:txBody>
      </p:sp>
    </p:spTree>
    <p:extLst>
      <p:ext uri="{BB962C8B-B14F-4D97-AF65-F5344CB8AC3E}">
        <p14:creationId xmlns:p14="http://schemas.microsoft.com/office/powerpoint/2010/main" val="70352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44F-DAEF-4C15-8BAA-962F8E6B3F59}"/>
              </a:ext>
            </a:extLst>
          </p:cNvPr>
          <p:cNvSpPr>
            <a:spLocks noGrp="1"/>
          </p:cNvSpPr>
          <p:nvPr>
            <p:ph type="title"/>
          </p:nvPr>
        </p:nvSpPr>
        <p:spPr/>
        <p:txBody>
          <a:bodyPr/>
          <a:lstStyle/>
          <a:p>
            <a:r>
              <a:rPr lang="en-GB" dirty="0"/>
              <a:t>Page 2 contents</a:t>
            </a:r>
          </a:p>
        </p:txBody>
      </p:sp>
      <p:sp>
        <p:nvSpPr>
          <p:cNvPr id="3" name="Content Placeholder 2">
            <a:extLst>
              <a:ext uri="{FF2B5EF4-FFF2-40B4-BE49-F238E27FC236}">
                <a16:creationId xmlns:a16="http://schemas.microsoft.com/office/drawing/2014/main" id="{AD22F64D-0496-4AE8-8E35-BD2FD63621EB}"/>
              </a:ext>
            </a:extLst>
          </p:cNvPr>
          <p:cNvSpPr>
            <a:spLocks noGrp="1"/>
          </p:cNvSpPr>
          <p:nvPr>
            <p:ph idx="1"/>
          </p:nvPr>
        </p:nvSpPr>
        <p:spPr>
          <a:xfrm>
            <a:off x="1097280" y="1845733"/>
            <a:ext cx="1864034" cy="436073"/>
          </a:xfrm>
        </p:spPr>
        <p:txBody>
          <a:bodyPr/>
          <a:lstStyle/>
          <a:p>
            <a:r>
              <a:rPr lang="en-GB" dirty="0"/>
              <a:t>Places to race</a:t>
            </a:r>
          </a:p>
        </p:txBody>
      </p:sp>
      <p:sp>
        <p:nvSpPr>
          <p:cNvPr id="6" name="TextBox 5">
            <a:extLst>
              <a:ext uri="{FF2B5EF4-FFF2-40B4-BE49-F238E27FC236}">
                <a16:creationId xmlns:a16="http://schemas.microsoft.com/office/drawing/2014/main" id="{04FB6E41-C3CF-4C39-82AC-C8F12E2274FD}"/>
              </a:ext>
            </a:extLst>
          </p:cNvPr>
          <p:cNvSpPr txBox="1"/>
          <p:nvPr/>
        </p:nvSpPr>
        <p:spPr>
          <a:xfrm>
            <a:off x="1023456" y="2063769"/>
            <a:ext cx="9208603" cy="1754326"/>
          </a:xfrm>
          <a:prstGeom prst="rect">
            <a:avLst/>
          </a:prstGeom>
          <a:noFill/>
        </p:spPr>
        <p:txBody>
          <a:bodyPr wrap="square" rtlCol="0">
            <a:spAutoFit/>
          </a:bodyPr>
          <a:lstStyle/>
          <a:p>
            <a:r>
              <a:rPr lang="en-GB" b="0" i="0" dirty="0">
                <a:solidFill>
                  <a:srgbClr val="0A0A0A"/>
                </a:solidFill>
                <a:effectLst/>
                <a:latin typeface="Google Sans"/>
              </a:rPr>
              <a:t>The main place for a cheese hill race is </a:t>
            </a:r>
            <a:r>
              <a:rPr lang="en-GB" b="1" dirty="0"/>
              <a:t>Cooper's Hill</a:t>
            </a:r>
            <a:r>
              <a:rPr lang="en-GB" b="1" dirty="0">
                <a:effectLst/>
              </a:rPr>
              <a:t> in </a:t>
            </a:r>
            <a:r>
              <a:rPr lang="en-GB" b="1" dirty="0" err="1">
                <a:effectLst/>
              </a:rPr>
              <a:t>Brockworth</a:t>
            </a:r>
            <a:r>
              <a:rPr lang="en-GB" b="1" dirty="0">
                <a:effectLst/>
              </a:rPr>
              <a:t>, Gloucestershire, England</a:t>
            </a:r>
            <a:r>
              <a:rPr lang="en-GB" b="0" i="0" dirty="0">
                <a:solidFill>
                  <a:srgbClr val="0A0A0A"/>
                </a:solidFill>
                <a:effectLst/>
                <a:latin typeface="Google Sans"/>
              </a:rPr>
              <a:t>, famous for its steep gradient (1:2) and the annual, chaotic pursuit of a Double Gloucester cheese wheel, a tradition dating back centuries, drawing large crowds and participants willing to risk tumbles for the prize. While Cooper's Hill is the iconic spot, you'll find related cheese festivals, like the Big Cheese Festival in Caerphilly, but the actual rolling race is synonymous with this specific English hill. </a:t>
            </a:r>
            <a:endParaRPr lang="en-GB" dirty="0"/>
          </a:p>
        </p:txBody>
      </p:sp>
      <p:sp>
        <p:nvSpPr>
          <p:cNvPr id="7" name="Rectangle 1">
            <a:extLst>
              <a:ext uri="{FF2B5EF4-FFF2-40B4-BE49-F238E27FC236}">
                <a16:creationId xmlns:a16="http://schemas.microsoft.com/office/drawing/2014/main" id="{843BC1F8-71F5-4D19-8234-938D0B43E923}"/>
              </a:ext>
            </a:extLst>
          </p:cNvPr>
          <p:cNvSpPr>
            <a:spLocks noChangeArrowheads="1"/>
          </p:cNvSpPr>
          <p:nvPr/>
        </p:nvSpPr>
        <p:spPr bwMode="auto">
          <a:xfrm>
            <a:off x="514525" y="4035113"/>
            <a:ext cx="11677475" cy="18542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A0A0A"/>
                </a:solidFill>
                <a:effectLst/>
                <a:latin typeface="Google Sans"/>
              </a:rPr>
              <a:t>Why Cooper's Hill?</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A0A0A"/>
                </a:solidFill>
                <a:effectLst/>
                <a:latin typeface="Google Sans"/>
              </a:rPr>
              <a:t>Extreme Gradient:</a:t>
            </a:r>
            <a:r>
              <a:rPr kumimoji="0" lang="en-US" altLang="en-US" b="0" i="0" u="none" strike="noStrike" cap="none" normalizeH="0" baseline="0" dirty="0">
                <a:ln>
                  <a:noFill/>
                </a:ln>
                <a:solidFill>
                  <a:srgbClr val="0A0A0A"/>
                </a:solidFill>
                <a:effectLst/>
                <a:latin typeface="Google Sans"/>
              </a:rPr>
              <a:t> The hill is incredibly steep, making for a fast and dangerous race where participants often tumble down.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A0A0A"/>
                </a:solidFill>
                <a:effectLst/>
                <a:latin typeface="Google Sans"/>
              </a:rPr>
              <a:t>Tradition:</a:t>
            </a:r>
            <a:r>
              <a:rPr kumimoji="0" lang="en-US" altLang="en-US" b="0" i="0" u="none" strike="noStrike" cap="none" normalizeH="0" baseline="0" dirty="0">
                <a:ln>
                  <a:noFill/>
                </a:ln>
                <a:solidFill>
                  <a:srgbClr val="0A0A0A"/>
                </a:solidFill>
                <a:effectLst/>
                <a:latin typeface="Google Sans"/>
              </a:rPr>
              <a:t> It's a long-standing event, potentially centuries old, with pagan or grazing rights origins, making it a unique cultural experience.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A0A0A"/>
                </a:solidFill>
                <a:effectLst/>
                <a:latin typeface="Google Sans"/>
              </a:rPr>
              <a:t>The Prize:</a:t>
            </a:r>
            <a:r>
              <a:rPr kumimoji="0" lang="en-US" altLang="en-US" b="0" i="0" u="none" strike="noStrike" cap="none" normalizeH="0" baseline="0" dirty="0">
                <a:ln>
                  <a:noFill/>
                </a:ln>
                <a:solidFill>
                  <a:srgbClr val="0A0A0A"/>
                </a:solidFill>
                <a:effectLst/>
                <a:latin typeface="Google Sans"/>
              </a:rPr>
              <a:t> A wheel of Double Gloucester cheese is rolled, and the first person to cross the finish line at the bottom wins 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1D32E21A-CE58-41DA-9ABA-53CA546DC33F}"/>
              </a:ext>
            </a:extLst>
          </p:cNvPr>
          <p:cNvPicPr>
            <a:picLocks noChangeAspect="1"/>
          </p:cNvPicPr>
          <p:nvPr/>
        </p:nvPicPr>
        <p:blipFill>
          <a:blip r:embed="rId2"/>
          <a:stretch>
            <a:fillRect/>
          </a:stretch>
        </p:blipFill>
        <p:spPr>
          <a:xfrm>
            <a:off x="5194462" y="62248"/>
            <a:ext cx="3339938" cy="1878715"/>
          </a:xfrm>
          <a:prstGeom prst="rect">
            <a:avLst/>
          </a:prstGeom>
        </p:spPr>
      </p:pic>
      <p:sp>
        <p:nvSpPr>
          <p:cNvPr id="5" name="TextBox 4">
            <a:extLst>
              <a:ext uri="{FF2B5EF4-FFF2-40B4-BE49-F238E27FC236}">
                <a16:creationId xmlns:a16="http://schemas.microsoft.com/office/drawing/2014/main" id="{362D5DF9-08AD-459D-8DF6-0C05DBCF8292}"/>
              </a:ext>
            </a:extLst>
          </p:cNvPr>
          <p:cNvSpPr txBox="1"/>
          <p:nvPr/>
        </p:nvSpPr>
        <p:spPr>
          <a:xfrm>
            <a:off x="5405905" y="365650"/>
            <a:ext cx="3813596" cy="646331"/>
          </a:xfrm>
          <a:prstGeom prst="rect">
            <a:avLst/>
          </a:prstGeom>
          <a:noFill/>
        </p:spPr>
        <p:txBody>
          <a:bodyPr wrap="square" rtlCol="0">
            <a:spAutoFit/>
          </a:bodyPr>
          <a:lstStyle/>
          <a:p>
            <a:r>
              <a:rPr lang="en-GB" b="1" dirty="0">
                <a:solidFill>
                  <a:schemeClr val="bg1"/>
                </a:solidFill>
              </a:rPr>
              <a:t>Cooper's Hill</a:t>
            </a:r>
            <a:r>
              <a:rPr lang="en-GB" b="1" dirty="0">
                <a:solidFill>
                  <a:schemeClr val="bg1"/>
                </a:solidFill>
                <a:effectLst/>
              </a:rPr>
              <a:t> in </a:t>
            </a:r>
            <a:r>
              <a:rPr lang="en-GB" b="1" dirty="0" err="1">
                <a:solidFill>
                  <a:schemeClr val="bg1"/>
                </a:solidFill>
                <a:effectLst/>
              </a:rPr>
              <a:t>Brockworth</a:t>
            </a:r>
            <a:r>
              <a:rPr lang="en-GB" b="1" dirty="0">
                <a:solidFill>
                  <a:schemeClr val="bg1"/>
                </a:solidFill>
                <a:effectLst/>
              </a:rPr>
              <a:t>, Gloucestershire, England</a:t>
            </a:r>
            <a:endParaRPr lang="en-GB" dirty="0">
              <a:solidFill>
                <a:schemeClr val="bg1"/>
              </a:solidFill>
            </a:endParaRPr>
          </a:p>
        </p:txBody>
      </p:sp>
    </p:spTree>
    <p:extLst>
      <p:ext uri="{BB962C8B-B14F-4D97-AF65-F5344CB8AC3E}">
        <p14:creationId xmlns:p14="http://schemas.microsoft.com/office/powerpoint/2010/main" val="448451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75F-9D0F-451C-9F19-0FF031DE6834}"/>
              </a:ext>
            </a:extLst>
          </p:cNvPr>
          <p:cNvSpPr>
            <a:spLocks noGrp="1"/>
          </p:cNvSpPr>
          <p:nvPr>
            <p:ph type="title"/>
          </p:nvPr>
        </p:nvSpPr>
        <p:spPr>
          <a:xfrm>
            <a:off x="1097280" y="286603"/>
            <a:ext cx="4087116" cy="1450757"/>
          </a:xfrm>
        </p:spPr>
        <p:txBody>
          <a:bodyPr/>
          <a:lstStyle/>
          <a:p>
            <a:r>
              <a:rPr lang="en-GB" dirty="0"/>
              <a:t>Page 3 contents</a:t>
            </a:r>
          </a:p>
        </p:txBody>
      </p:sp>
      <p:sp>
        <p:nvSpPr>
          <p:cNvPr id="3" name="Content Placeholder 2">
            <a:extLst>
              <a:ext uri="{FF2B5EF4-FFF2-40B4-BE49-F238E27FC236}">
                <a16:creationId xmlns:a16="http://schemas.microsoft.com/office/drawing/2014/main" id="{6AC9D23A-077A-42AF-A59A-48BD7EEE5361}"/>
              </a:ext>
            </a:extLst>
          </p:cNvPr>
          <p:cNvSpPr>
            <a:spLocks noGrp="1"/>
          </p:cNvSpPr>
          <p:nvPr>
            <p:ph idx="1"/>
          </p:nvPr>
        </p:nvSpPr>
        <p:spPr>
          <a:xfrm>
            <a:off x="1097280" y="1845734"/>
            <a:ext cx="1998258" cy="343793"/>
          </a:xfrm>
        </p:spPr>
        <p:txBody>
          <a:bodyPr>
            <a:normAutofit lnSpcReduction="10000"/>
          </a:bodyPr>
          <a:lstStyle/>
          <a:p>
            <a:r>
              <a:rPr lang="en-GB" dirty="0"/>
              <a:t>Health hazards</a:t>
            </a:r>
          </a:p>
        </p:txBody>
      </p:sp>
      <p:sp>
        <p:nvSpPr>
          <p:cNvPr id="7" name="Rectangle 1">
            <a:extLst>
              <a:ext uri="{FF2B5EF4-FFF2-40B4-BE49-F238E27FC236}">
                <a16:creationId xmlns:a16="http://schemas.microsoft.com/office/drawing/2014/main" id="{B46021BF-008B-4EBC-ABBA-64584232979C}"/>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7EF31975-A96D-403E-ABBF-DCD86EE6FF61}"/>
              </a:ext>
            </a:extLst>
          </p:cNvPr>
          <p:cNvSpPr txBox="1"/>
          <p:nvPr/>
        </p:nvSpPr>
        <p:spPr>
          <a:xfrm>
            <a:off x="282011" y="2231747"/>
            <a:ext cx="10895760" cy="43396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1D35"/>
                </a:solidFill>
                <a:effectLst/>
                <a:latin typeface="Google Sans"/>
              </a:rPr>
              <a:t>Common Health Hazards &amp; Injuries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Google Sans"/>
              </a:rPr>
              <a:t>Participants frequently suffer from a range of injuries due to falls and collisions while tumbling down the 200-yard, 1-in-1 gradient hill. </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Broken Bones:</a:t>
            </a:r>
            <a:r>
              <a:rPr kumimoji="0" lang="en-US" altLang="en-US" sz="1800" b="0" i="0" u="none" strike="noStrike" cap="none" normalizeH="0" baseline="0" dirty="0">
                <a:ln>
                  <a:noFill/>
                </a:ln>
                <a:solidFill>
                  <a:srgbClr val="0A0A0A"/>
                </a:solidFill>
                <a:effectLst/>
                <a:latin typeface="Google Sans"/>
              </a:rPr>
              <a:t> This is one of the most common types of injury, with participants frequently suffering from broken ankles, collarbones, wrists, and legs.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Concussion and Head Injuries:</a:t>
            </a:r>
            <a:r>
              <a:rPr kumimoji="0" lang="en-US" altLang="en-US" sz="1800" b="0" i="0" u="none" strike="noStrike" cap="none" normalizeH="0" baseline="0" dirty="0">
                <a:ln>
                  <a:noFill/>
                </a:ln>
                <a:solidFill>
                  <a:srgbClr val="0A0A0A"/>
                </a:solidFill>
                <a:effectLst/>
                <a:latin typeface="Google Sans"/>
              </a:rPr>
              <a:t> The chaotic, tumbling descent often results in head trauma and concussions; the 2023 women's champion was knocked unconscious just before the finish line.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Sprains and Dislocations:</a:t>
            </a:r>
            <a:r>
              <a:rPr kumimoji="0" lang="en-US" altLang="en-US" sz="1800" b="0" i="0" u="none" strike="noStrike" cap="none" normalizeH="0" baseline="0" dirty="0">
                <a:ln>
                  <a:noFill/>
                </a:ln>
                <a:solidFill>
                  <a:srgbClr val="0A0A0A"/>
                </a:solidFill>
                <a:effectLst/>
                <a:latin typeface="Google Sans"/>
              </a:rPr>
              <a:t> Ankle sprains and dislocated shoulders are also common occurrences.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Cuts, Bruises, and Grazes:</a:t>
            </a:r>
            <a:r>
              <a:rPr kumimoji="0" lang="en-US" altLang="en-US" sz="1800" b="0" i="0" u="none" strike="noStrike" cap="none" normalizeH="0" baseline="0" dirty="0">
                <a:ln>
                  <a:noFill/>
                </a:ln>
                <a:solidFill>
                  <a:srgbClr val="0A0A0A"/>
                </a:solidFill>
                <a:effectLst/>
                <a:latin typeface="Google Sans"/>
              </a:rPr>
              <a:t> Minor injuries like cuts, bruises, and muscle tears are almost guaranteed for anyone who tumbles down the hill.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Internal Injuries:</a:t>
            </a:r>
            <a:r>
              <a:rPr kumimoji="0" lang="en-US" altLang="en-US" sz="1800" b="0" i="0" u="none" strike="noStrike" cap="none" normalizeH="0" baseline="0" dirty="0">
                <a:ln>
                  <a:noFill/>
                </a:ln>
                <a:solidFill>
                  <a:srgbClr val="0A0A0A"/>
                </a:solidFill>
                <a:effectLst/>
                <a:latin typeface="Google Sans"/>
              </a:rPr>
              <a:t> More serious, though less frequent, internal injuries like bruised kidneys or a collapsed lung have been reported.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0A0A0A"/>
                </a:solidFill>
                <a:effectLst/>
                <a:latin typeface="Google Sans"/>
              </a:rPr>
              <a:t>Spectator Injuries:</a:t>
            </a:r>
            <a:r>
              <a:rPr kumimoji="0" lang="en-US" altLang="en-US" sz="1800" b="0" i="0" u="none" strike="noStrike" cap="none" normalizeH="0" baseline="0" dirty="0">
                <a:ln>
                  <a:noFill/>
                </a:ln>
                <a:solidFill>
                  <a:srgbClr val="0A0A0A"/>
                </a:solidFill>
                <a:effectLst/>
                <a:latin typeface="Google Sans"/>
              </a:rPr>
              <a:t> Even spectators are at risk, with some being hit by the hard, 3kg Double Gloucester cheese wheels that can reach speeds of up to 70 mph. </a:t>
            </a:r>
          </a:p>
          <a:p>
            <a:endParaRPr lang="en-GB" dirty="0"/>
          </a:p>
        </p:txBody>
      </p:sp>
      <p:pic>
        <p:nvPicPr>
          <p:cNvPr id="4" name="Picture 3">
            <a:extLst>
              <a:ext uri="{FF2B5EF4-FFF2-40B4-BE49-F238E27FC236}">
                <a16:creationId xmlns:a16="http://schemas.microsoft.com/office/drawing/2014/main" id="{2F4752B3-90C9-4E0E-84CB-5158C6F48145}"/>
              </a:ext>
            </a:extLst>
          </p:cNvPr>
          <p:cNvPicPr>
            <a:picLocks noChangeAspect="1"/>
          </p:cNvPicPr>
          <p:nvPr/>
        </p:nvPicPr>
        <p:blipFill>
          <a:blip r:embed="rId2"/>
          <a:stretch>
            <a:fillRect/>
          </a:stretch>
        </p:blipFill>
        <p:spPr>
          <a:xfrm>
            <a:off x="8131881" y="293890"/>
            <a:ext cx="2962839" cy="1937857"/>
          </a:xfrm>
          <a:prstGeom prst="rect">
            <a:avLst/>
          </a:prstGeom>
        </p:spPr>
      </p:pic>
    </p:spTree>
    <p:extLst>
      <p:ext uri="{BB962C8B-B14F-4D97-AF65-F5344CB8AC3E}">
        <p14:creationId xmlns:p14="http://schemas.microsoft.com/office/powerpoint/2010/main" val="270865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ED4F-A522-4337-8B72-D03B3DD0BE99}"/>
              </a:ext>
            </a:extLst>
          </p:cNvPr>
          <p:cNvSpPr>
            <a:spLocks noGrp="1"/>
          </p:cNvSpPr>
          <p:nvPr>
            <p:ph type="title"/>
          </p:nvPr>
        </p:nvSpPr>
        <p:spPr/>
        <p:txBody>
          <a:bodyPr/>
          <a:lstStyle/>
          <a:p>
            <a:r>
              <a:rPr lang="en-GB" dirty="0"/>
              <a:t>Extra features…</a:t>
            </a:r>
          </a:p>
        </p:txBody>
      </p:sp>
      <p:sp>
        <p:nvSpPr>
          <p:cNvPr id="3" name="Content Placeholder 2">
            <a:extLst>
              <a:ext uri="{FF2B5EF4-FFF2-40B4-BE49-F238E27FC236}">
                <a16:creationId xmlns:a16="http://schemas.microsoft.com/office/drawing/2014/main" id="{999461B0-E6DD-4AA5-8A5B-5BBA43ADE4DC}"/>
              </a:ext>
            </a:extLst>
          </p:cNvPr>
          <p:cNvSpPr>
            <a:spLocks noGrp="1"/>
          </p:cNvSpPr>
          <p:nvPr>
            <p:ph idx="1"/>
          </p:nvPr>
        </p:nvSpPr>
        <p:spPr/>
        <p:txBody>
          <a:bodyPr/>
          <a:lstStyle/>
          <a:p>
            <a:r>
              <a:rPr lang="en-GB" dirty="0"/>
              <a:t>Get video </a:t>
            </a:r>
            <a:r>
              <a:rPr lang="en-GB" dirty="0">
                <a:hlinkClick r:id="rId2"/>
              </a:rPr>
              <a:t>https://www.youtube.com/watch?v=lLLyIk7rTBA</a:t>
            </a:r>
            <a:endParaRPr lang="en-GB" dirty="0"/>
          </a:p>
          <a:p>
            <a:r>
              <a:rPr lang="en-GB" dirty="0"/>
              <a:t>Link nav bar </a:t>
            </a:r>
          </a:p>
        </p:txBody>
      </p:sp>
    </p:spTree>
    <p:extLst>
      <p:ext uri="{BB962C8B-B14F-4D97-AF65-F5344CB8AC3E}">
        <p14:creationId xmlns:p14="http://schemas.microsoft.com/office/powerpoint/2010/main" val="257735207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857AFFBB446F4CA31D393C38F0A786" ma:contentTypeVersion="15" ma:contentTypeDescription="Create a new document." ma:contentTypeScope="" ma:versionID="6d5fc34a95d300525fe8d8b40fe6010e">
  <xsd:schema xmlns:xsd="http://www.w3.org/2001/XMLSchema" xmlns:xs="http://www.w3.org/2001/XMLSchema" xmlns:p="http://schemas.microsoft.com/office/2006/metadata/properties" xmlns:ns3="7c72d54e-4332-4028-a6ef-2fdaecc2d6bb" xmlns:ns4="87a1de47-dcd0-40b0-98aa-770815f21212" targetNamespace="http://schemas.microsoft.com/office/2006/metadata/properties" ma:root="true" ma:fieldsID="074ac040b1254feca6219892c9f1c2fe" ns3:_="" ns4:_="">
    <xsd:import namespace="7c72d54e-4332-4028-a6ef-2fdaecc2d6bb"/>
    <xsd:import namespace="87a1de47-dcd0-40b0-98aa-770815f2121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GenerationTime" minOccurs="0"/>
                <xsd:element ref="ns3:MediaServiceEventHashCode" minOccurs="0"/>
                <xsd:element ref="ns3:MediaLengthInSeconds" minOccurs="0"/>
                <xsd:element ref="ns3:MediaServiceDateTaken" minOccurs="0"/>
                <xsd:element ref="ns3:MediaServiceSystem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2d54e-4332-4028-a6ef-2fdaecc2d6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a1de47-dcd0-40b0-98aa-770815f212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7c72d54e-4332-4028-a6ef-2fdaecc2d6b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D47880-E69F-443E-8EDF-EBEEEAD79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72d54e-4332-4028-a6ef-2fdaecc2d6bb"/>
    <ds:schemaRef ds:uri="87a1de47-dcd0-40b0-98aa-770815f21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B73081-EF76-41A8-9FE6-D0E47ABF1A4C}">
  <ds:schemaRefs>
    <ds:schemaRef ds:uri="http://purl.org/dc/terms/"/>
    <ds:schemaRef ds:uri="http://schemas.microsoft.com/office/infopath/2007/PartnerControls"/>
    <ds:schemaRef ds:uri="87a1de47-dcd0-40b0-98aa-770815f21212"/>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7c72d54e-4332-4028-a6ef-2fdaecc2d6bb"/>
    <ds:schemaRef ds:uri="http://www.w3.org/XML/1998/namespace"/>
  </ds:schemaRefs>
</ds:datastoreItem>
</file>

<file path=customXml/itemProps3.xml><?xml version="1.0" encoding="utf-8"?>
<ds:datastoreItem xmlns:ds="http://schemas.openxmlformats.org/officeDocument/2006/customXml" ds:itemID="{F282A81F-D11A-4C8E-A7CB-2C016C8C9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109</TotalTime>
  <Words>709</Words>
  <Application>Microsoft Office PowerPoint</Application>
  <PresentationFormat>Widescreen</PresentationFormat>
  <Paragraphs>39</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Google Sans</vt:lpstr>
      <vt:lpstr>Retrospect</vt:lpstr>
      <vt:lpstr>PowerPoint Presentation</vt:lpstr>
      <vt:lpstr>My Website Design Plan</vt:lpstr>
      <vt:lpstr>Website moodboard – what is your website about?</vt:lpstr>
      <vt:lpstr>Page 1 contents</vt:lpstr>
      <vt:lpstr>Page 2 contents</vt:lpstr>
      <vt:lpstr>Page 3 contents</vt:lpstr>
      <vt:lpstr>Extra features…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Swift, Georgina (Miss Swift)</dc:creator>
  <cp:lastModifiedBy>Reeves Poppy (Senior Student)</cp:lastModifiedBy>
  <cp:revision>6</cp:revision>
  <dcterms:created xsi:type="dcterms:W3CDTF">2021-11-08T11:35:00Z</dcterms:created>
  <dcterms:modified xsi:type="dcterms:W3CDTF">2025-12-15T14:46:57Z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0x010100C1857AFFBB446F4CA31D393C38F0A786</vt:lpwstr>
  </property>
</Properties>
</file>