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8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03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19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4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53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73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31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42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70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96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8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9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7C07D2-4493-496B-B5D4-8BC9CCD246E3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03EDF4E-A9ED-4C81-BE2B-5B0F1BAA64C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29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F5CA0-6C69-4A6B-8842-77F96405E5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8837D9-16B1-4A6A-B281-2EA6E77A5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2" y="1"/>
            <a:ext cx="6630366" cy="55986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B5648C-B8B7-47BA-9D32-AC43B39D1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663" y="0"/>
            <a:ext cx="5666175" cy="44751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1334BC-B72E-465B-9913-1C977CA868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6195" y="4475109"/>
            <a:ext cx="5627337" cy="216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9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E26C-0D8D-4158-83AC-D889CE33E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My Website Design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9C4D7-F582-46FD-8E9A-C37F55D9AE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22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04D8-9AB5-4D11-9669-49D2A5ECE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GB" dirty="0"/>
              <a:t>Website </a:t>
            </a:r>
            <a:r>
              <a:rPr lang="en-GB" dirty="0" err="1"/>
              <a:t>moodboard</a:t>
            </a:r>
            <a:r>
              <a:rPr lang="en-GB" dirty="0"/>
              <a:t> – what is your website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500A-83B8-4825-B4FC-89C2F51AC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My website is about Tottenham</a:t>
            </a:r>
          </a:p>
          <a:p>
            <a:r>
              <a:rPr lang="en-GB" dirty="0"/>
              <a:t>The colour will be blue and vibrant </a:t>
            </a:r>
          </a:p>
        </p:txBody>
      </p:sp>
    </p:spTree>
    <p:extLst>
      <p:ext uri="{BB962C8B-B14F-4D97-AF65-F5344CB8AC3E}">
        <p14:creationId xmlns:p14="http://schemas.microsoft.com/office/powerpoint/2010/main" val="282603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6E25-16BB-4951-A686-8AB893CE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1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59264-9F40-40B6-B72D-9581D5A85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960" y="1870744"/>
            <a:ext cx="9514514" cy="3721513"/>
          </a:xfrm>
        </p:spPr>
        <p:txBody>
          <a:bodyPr>
            <a:normAutofit fontScale="25000" lnSpcReduction="20000"/>
          </a:bodyPr>
          <a:lstStyle/>
          <a:p>
            <a:r>
              <a:rPr lang="en-GB" sz="11200" dirty="0" err="1"/>
              <a:t>Tottenhams</a:t>
            </a:r>
            <a:r>
              <a:rPr lang="en-GB" sz="11200" dirty="0"/>
              <a:t>  Trophy                            </a:t>
            </a:r>
            <a:r>
              <a:rPr lang="en-GB" sz="4000" dirty="0"/>
              <a:t>https://sports.yahoo.com/article/2025-europa-league-final-date-213000986.html</a:t>
            </a:r>
          </a:p>
          <a:p>
            <a:r>
              <a:rPr lang="en-GB" sz="4800" b="1" dirty="0"/>
              <a:t>🏆 Major success — Europa League winners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Tottenham won the 2024/25 Europa League, beating Manchester United 1-0 in the final in Bilbao.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The winning goal was scored by Brennan Johnson in the 42nd minute — a close-range finish after a cross from Pape </a:t>
            </a:r>
            <a:r>
              <a:rPr lang="en-GB" sz="4800" dirty="0" err="1"/>
              <a:t>Sarr</a:t>
            </a:r>
            <a:r>
              <a:rPr lang="en-GB" sz="4800" dirty="0"/>
              <a:t>. That ended a 17-year wait for a major trophy for Spurs (last won in 2008) and their first European title since 1984. </a:t>
            </a:r>
            <a:r>
              <a:rPr lang="en-GB" sz="4800" b="1" dirty="0"/>
              <a:t>📈 Route to the trophy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Spurs navigated the “league phase” (the Europa League’s new format) finishing 4th — enough to go straight to the Round of 16. Knockout rounds: overcame AZ Alkmaar on aggregate (3–2), beat Eintracht Frankfurt 2–1 on aggregate in the quarter-finals, then comfortably dispatched FK </a:t>
            </a:r>
            <a:r>
              <a:rPr lang="en-GB" sz="4800" dirty="0" err="1"/>
              <a:t>Bodø</a:t>
            </a:r>
            <a:r>
              <a:rPr lang="en-GB" sz="4800" dirty="0"/>
              <a:t>/</a:t>
            </a:r>
            <a:r>
              <a:rPr lang="en-GB" sz="4800" dirty="0" err="1"/>
              <a:t>Glimt</a:t>
            </a:r>
            <a:r>
              <a:rPr lang="en-GB" sz="4800" dirty="0"/>
              <a:t> 5–1 on aggregate in the semi-final. </a:t>
            </a:r>
          </a:p>
          <a:p>
            <a:r>
              <a:rPr lang="en-GB" sz="4800" b="1" dirty="0"/>
              <a:t>🧱 Defence &amp; leadership — key to the final push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Defender Cristian Romero — back in the squad for the knockout stage — played every game from quarter-finals onward and was named “Europa League Player of the Season.” In the final, Spurs defended resolutely — a goal-line clearance from Micky van de Ven and a late save from Guglielmo Vicario helped preserve the 1-0 lead. </a:t>
            </a:r>
          </a:p>
          <a:p>
            <a:r>
              <a:rPr lang="en-GB" sz="4800" b="1" dirty="0"/>
              <a:t>⚠️ Domestic struggles contrasted with European triumph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Despite European glory, Spurs had a dismal domestic season — finishing 17th in the league with just 38 points, their lowest top-flight finish in </a:t>
            </a:r>
            <a:r>
              <a:rPr lang="en-GB" sz="4800" dirty="0" err="1"/>
              <a:t>decadesThat</a:t>
            </a:r>
            <a:r>
              <a:rPr lang="en-GB" sz="4800" dirty="0"/>
              <a:t> made them one of the lowest-placed league finishers to ever win a major European trophy. </a:t>
            </a:r>
            <a:r>
              <a:rPr lang="en-GB" sz="4800" b="1" dirty="0"/>
              <a:t>✔️ Impact &amp; broader significance</a:t>
            </a:r>
            <a:endParaRPr lang="en-GB" sz="48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The win restores some pride and silverware to the club after years of near-misses and underperformance.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4800" dirty="0"/>
              <a:t>It also secured qualification for the next season’s UEFA Champions League — a major boost despite domestic woes. If you like — I can also summarise </a:t>
            </a:r>
            <a:r>
              <a:rPr lang="en-GB" sz="4800" b="1" dirty="0"/>
              <a:t>top performers, stats and key moments</a:t>
            </a:r>
            <a:r>
              <a:rPr lang="en-GB" sz="4800" dirty="0"/>
              <a:t> from the full Europa League run for Spurs this season, showing a match-by-match breakdown.</a:t>
            </a:r>
          </a:p>
          <a:p>
            <a:endParaRPr lang="en-GB" dirty="0"/>
          </a:p>
        </p:txBody>
      </p:sp>
      <p:pic>
        <p:nvPicPr>
          <p:cNvPr id="1026" name="Picture 2" descr="When is the 2025 Europa League final? Date, kick-off time and venue - Yahoo  Sports">
            <a:extLst>
              <a:ext uri="{FF2B5EF4-FFF2-40B4-BE49-F238E27FC236}">
                <a16:creationId xmlns:a16="http://schemas.microsoft.com/office/drawing/2014/main" id="{AC1A78F8-32E7-4D2B-B8CF-A4F5FC217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528" y="-133385"/>
            <a:ext cx="3590488" cy="179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52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A44F-DAEF-4C15-8BAA-962F8E6B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2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2F64D-0496-4AE8-8E35-BD2FD6362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Tottenhams</a:t>
            </a:r>
            <a:r>
              <a:rPr lang="en-GB" dirty="0"/>
              <a:t> players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451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B175F-9D0F-451C-9F19-0FF031DE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Page 3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9D23A-077A-42AF-A59A-48BD7EEE5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65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ED4F-A522-4337-8B72-D03B3DD0B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features…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461B0-E6DD-4AA5-8A5B-5BBA43ADE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3520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</TotalTime>
  <Words>384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PowerPoint Presentation</vt:lpstr>
      <vt:lpstr>My Website Design Plan</vt:lpstr>
      <vt:lpstr>Website moodboard – what is your website about?</vt:lpstr>
      <vt:lpstr>Page 1 contents</vt:lpstr>
      <vt:lpstr>Page 2 contents</vt:lpstr>
      <vt:lpstr>Page 3 contents</vt:lpstr>
      <vt:lpstr>Extra features…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Swift, Georgina (Miss Swift)</dc:creator>
  <cp:lastModifiedBy>Nolan Ralph (Senior Student)</cp:lastModifiedBy>
  <cp:revision>3</cp:revision>
  <dcterms:created xsi:type="dcterms:W3CDTF">2021-11-08T11:35:00Z</dcterms:created>
  <dcterms:modified xsi:type="dcterms:W3CDTF">2025-12-09T14:17:13Z</dcterms:modified>
</cp:coreProperties>
</file>