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2" r:id="rId5"/>
    <p:sldId id="256" r:id="rId6"/>
    <p:sldId id="257" r:id="rId7"/>
    <p:sldId id="259" r:id="rId8"/>
    <p:sldId id="258" r:id="rId9"/>
    <p:sldId id="260" r:id="rId10"/>
    <p:sldId id="261"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114" d="100"/>
          <a:sy n="114" d="100"/>
        </p:scale>
        <p:origin x="24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ovilkar Rohan (Senior Student)" userId="fac00d84-6263-4c91-aaa4-2060e8b11969" providerId="ADAL" clId="{59900C4B-D753-4440-A15F-8CDE4C4CADB2}"/>
    <pc:docChg chg="custSel modSld sldOrd">
      <pc:chgData name="Govilkar Rohan (Senior Student)" userId="fac00d84-6263-4c91-aaa4-2060e8b11969" providerId="ADAL" clId="{59900C4B-D753-4440-A15F-8CDE4C4CADB2}" dt="2025-12-15T14:35:56.739" v="2553"/>
      <pc:docMkLst>
        <pc:docMk/>
      </pc:docMkLst>
      <pc:sldChg chg="modSp mod">
        <pc:chgData name="Govilkar Rohan (Senior Student)" userId="fac00d84-6263-4c91-aaa4-2060e8b11969" providerId="ADAL" clId="{59900C4B-D753-4440-A15F-8CDE4C4CADB2}" dt="2025-12-09T14:34:53.355" v="1550" actId="20577"/>
        <pc:sldMkLst>
          <pc:docMk/>
          <pc:sldMk cId="3743222793" sldId="256"/>
        </pc:sldMkLst>
        <pc:spChg chg="mod">
          <ac:chgData name="Govilkar Rohan (Senior Student)" userId="fac00d84-6263-4c91-aaa4-2060e8b11969" providerId="ADAL" clId="{59900C4B-D753-4440-A15F-8CDE4C4CADB2}" dt="2025-12-09T14:34:53.355" v="1550" actId="20577"/>
          <ac:spMkLst>
            <pc:docMk/>
            <pc:sldMk cId="3743222793" sldId="256"/>
            <ac:spMk id="2" creationId="{D12FE26C-0D8D-4158-83AC-D889CE33EE26}"/>
          </ac:spMkLst>
        </pc:spChg>
      </pc:sldChg>
      <pc:sldChg chg="modSp mod">
        <pc:chgData name="Govilkar Rohan (Senior Student)" userId="fac00d84-6263-4c91-aaa4-2060e8b11969" providerId="ADAL" clId="{59900C4B-D753-4440-A15F-8CDE4C4CADB2}" dt="2025-12-15T13:58:11.162" v="2504" actId="313"/>
        <pc:sldMkLst>
          <pc:docMk/>
          <pc:sldMk cId="2826039653" sldId="257"/>
        </pc:sldMkLst>
        <pc:spChg chg="mod">
          <ac:chgData name="Govilkar Rohan (Senior Student)" userId="fac00d84-6263-4c91-aaa4-2060e8b11969" providerId="ADAL" clId="{59900C4B-D753-4440-A15F-8CDE4C4CADB2}" dt="2025-12-15T13:58:11.162" v="2504" actId="313"/>
          <ac:spMkLst>
            <pc:docMk/>
            <pc:sldMk cId="2826039653" sldId="257"/>
            <ac:spMk id="2" creationId="{042F04D8-9AB5-4D11-9669-49D2A5ECE763}"/>
          </ac:spMkLst>
        </pc:spChg>
        <pc:spChg chg="mod">
          <ac:chgData name="Govilkar Rohan (Senior Student)" userId="fac00d84-6263-4c91-aaa4-2060e8b11969" providerId="ADAL" clId="{59900C4B-D753-4440-A15F-8CDE4C4CADB2}" dt="2025-12-09T14:35:24.040" v="1641" actId="20577"/>
          <ac:spMkLst>
            <pc:docMk/>
            <pc:sldMk cId="2826039653" sldId="257"/>
            <ac:spMk id="3" creationId="{5848500A-83B8-4825-B4FC-89C2F51AC004}"/>
          </ac:spMkLst>
        </pc:spChg>
      </pc:sldChg>
      <pc:sldChg chg="modSp mod ord">
        <pc:chgData name="Govilkar Rohan (Senior Student)" userId="fac00d84-6263-4c91-aaa4-2060e8b11969" providerId="ADAL" clId="{59900C4B-D753-4440-A15F-8CDE4C4CADB2}" dt="2025-12-15T14:35:56.739" v="2553"/>
        <pc:sldMkLst>
          <pc:docMk/>
          <pc:sldMk cId="703520288" sldId="258"/>
        </pc:sldMkLst>
        <pc:spChg chg="mod">
          <ac:chgData name="Govilkar Rohan (Senior Student)" userId="fac00d84-6263-4c91-aaa4-2060e8b11969" providerId="ADAL" clId="{59900C4B-D753-4440-A15F-8CDE4C4CADB2}" dt="2025-12-15T14:03:30.621" v="2551" actId="20577"/>
          <ac:spMkLst>
            <pc:docMk/>
            <pc:sldMk cId="703520288" sldId="258"/>
            <ac:spMk id="2" creationId="{DAEF6E25-16BB-4951-A686-8AB893CEBA0A}"/>
          </ac:spMkLst>
        </pc:spChg>
        <pc:spChg chg="mod">
          <ac:chgData name="Govilkar Rohan (Senior Student)" userId="fac00d84-6263-4c91-aaa4-2060e8b11969" providerId="ADAL" clId="{59900C4B-D753-4440-A15F-8CDE4C4CADB2}" dt="2025-12-09T14:37:29.570" v="2177" actId="5793"/>
          <ac:spMkLst>
            <pc:docMk/>
            <pc:sldMk cId="703520288" sldId="258"/>
            <ac:spMk id="3" creationId="{3FD59264-9F40-40B6-B72D-9581D5A85148}"/>
          </ac:spMkLst>
        </pc:spChg>
      </pc:sldChg>
      <pc:sldChg chg="modSp mod">
        <pc:chgData name="Govilkar Rohan (Senior Student)" userId="fac00d84-6263-4c91-aaa4-2060e8b11969" providerId="ADAL" clId="{59900C4B-D753-4440-A15F-8CDE4C4CADB2}" dt="2025-12-15T14:03:21.306" v="2526" actId="20577"/>
        <pc:sldMkLst>
          <pc:docMk/>
          <pc:sldMk cId="448451284" sldId="259"/>
        </pc:sldMkLst>
        <pc:spChg chg="mod">
          <ac:chgData name="Govilkar Rohan (Senior Student)" userId="fac00d84-6263-4c91-aaa4-2060e8b11969" providerId="ADAL" clId="{59900C4B-D753-4440-A15F-8CDE4C4CADB2}" dt="2025-12-15T14:03:21.306" v="2526" actId="20577"/>
          <ac:spMkLst>
            <pc:docMk/>
            <pc:sldMk cId="448451284" sldId="259"/>
            <ac:spMk id="2" creationId="{9AFAA44F-DAEF-4C15-8BAA-962F8E6B3F59}"/>
          </ac:spMkLst>
        </pc:spChg>
        <pc:spChg chg="mod">
          <ac:chgData name="Govilkar Rohan (Senior Student)" userId="fac00d84-6263-4c91-aaa4-2060e8b11969" providerId="ADAL" clId="{59900C4B-D753-4440-A15F-8CDE4C4CADB2}" dt="2025-12-15T13:57:32.711" v="2501" actId="20577"/>
          <ac:spMkLst>
            <pc:docMk/>
            <pc:sldMk cId="448451284" sldId="259"/>
            <ac:spMk id="3" creationId="{AD22F64D-0496-4AE8-8E35-BD2FD63621EB}"/>
          </ac:spMkLst>
        </pc:spChg>
      </pc:sldChg>
      <pc:sldChg chg="modSp mod ord">
        <pc:chgData name="Govilkar Rohan (Senior Student)" userId="fac00d84-6263-4c91-aaa4-2060e8b11969" providerId="ADAL" clId="{59900C4B-D753-4440-A15F-8CDE4C4CADB2}" dt="2025-12-09T14:34:22.553" v="1488" actId="20577"/>
        <pc:sldMkLst>
          <pc:docMk/>
          <pc:sldMk cId="2708656507" sldId="260"/>
        </pc:sldMkLst>
        <pc:spChg chg="mod">
          <ac:chgData name="Govilkar Rohan (Senior Student)" userId="fac00d84-6263-4c91-aaa4-2060e8b11969" providerId="ADAL" clId="{59900C4B-D753-4440-A15F-8CDE4C4CADB2}" dt="2025-12-09T14:34:22.553" v="1488" actId="20577"/>
          <ac:spMkLst>
            <pc:docMk/>
            <pc:sldMk cId="2708656507" sldId="260"/>
            <ac:spMk id="2" creationId="{E89B175F-9D0F-451C-9F19-0FF031DE6834}"/>
          </ac:spMkLst>
        </pc:spChg>
        <pc:spChg chg="mod">
          <ac:chgData name="Govilkar Rohan (Senior Student)" userId="fac00d84-6263-4c91-aaa4-2060e8b11969" providerId="ADAL" clId="{59900C4B-D753-4440-A15F-8CDE4C4CADB2}" dt="2025-12-09T14:32:01.441" v="1396" actId="20577"/>
          <ac:spMkLst>
            <pc:docMk/>
            <pc:sldMk cId="2708656507" sldId="260"/>
            <ac:spMk id="3" creationId="{6AC9D23A-077A-42AF-A59A-48BD7EEE5361}"/>
          </ac:spMkLst>
        </pc:spChg>
      </pc:sldChg>
      <pc:sldChg chg="modSp mod ord">
        <pc:chgData name="Govilkar Rohan (Senior Student)" userId="fac00d84-6263-4c91-aaa4-2060e8b11969" providerId="ADAL" clId="{59900C4B-D753-4440-A15F-8CDE4C4CADB2}" dt="2025-12-15T13:57:57" v="2503"/>
        <pc:sldMkLst>
          <pc:docMk/>
          <pc:sldMk cId="2577352079" sldId="261"/>
        </pc:sldMkLst>
        <pc:spChg chg="mod">
          <ac:chgData name="Govilkar Rohan (Senior Student)" userId="fac00d84-6263-4c91-aaa4-2060e8b11969" providerId="ADAL" clId="{59900C4B-D753-4440-A15F-8CDE4C4CADB2}" dt="2025-12-15T13:56:40.394" v="2472"/>
          <ac:spMkLst>
            <pc:docMk/>
            <pc:sldMk cId="2577352079" sldId="261"/>
            <ac:spMk id="3" creationId="{999461B0-E6DD-4AA5-8A5B-5BBA43ADE4DC}"/>
          </ac:spMkLst>
        </pc:spChg>
      </pc:sldChg>
    </pc:docChg>
  </pc:docChgLst>
  <pc:docChgLst>
    <pc:chgData name="Govilkar Rohan (Senior Student)" userId="fac00d84-6263-4c91-aaa4-2060e8b11969" providerId="ADAL" clId="{B3FAF900-D5E1-4A9A-8F41-71F35032C1F8}"/>
    <pc:docChg chg="modSld sldOrd">
      <pc:chgData name="Govilkar Rohan (Senior Student)" userId="fac00d84-6263-4c91-aaa4-2060e8b11969" providerId="ADAL" clId="{B3FAF900-D5E1-4A9A-8F41-71F35032C1F8}" dt="2025-12-15T12:33:39.699" v="5" actId="20577"/>
      <pc:docMkLst>
        <pc:docMk/>
      </pc:docMkLst>
      <pc:sldChg chg="modSp mod">
        <pc:chgData name="Govilkar Rohan (Senior Student)" userId="fac00d84-6263-4c91-aaa4-2060e8b11969" providerId="ADAL" clId="{B3FAF900-D5E1-4A9A-8F41-71F35032C1F8}" dt="2025-12-15T12:33:39.699" v="5" actId="20577"/>
        <pc:sldMkLst>
          <pc:docMk/>
          <pc:sldMk cId="2826039653" sldId="257"/>
        </pc:sldMkLst>
        <pc:spChg chg="mod">
          <ac:chgData name="Govilkar Rohan (Senior Student)" userId="fac00d84-6263-4c91-aaa4-2060e8b11969" providerId="ADAL" clId="{B3FAF900-D5E1-4A9A-8F41-71F35032C1F8}" dt="2025-12-15T12:33:39.699" v="5" actId="20577"/>
          <ac:spMkLst>
            <pc:docMk/>
            <pc:sldMk cId="2826039653" sldId="257"/>
            <ac:spMk id="3" creationId="{5848500A-83B8-4825-B4FC-89C2F51AC004}"/>
          </ac:spMkLst>
        </pc:spChg>
      </pc:sldChg>
      <pc:sldChg chg="ord">
        <pc:chgData name="Govilkar Rohan (Senior Student)" userId="fac00d84-6263-4c91-aaa4-2060e8b11969" providerId="ADAL" clId="{B3FAF900-D5E1-4A9A-8F41-71F35032C1F8}" dt="2025-12-15T12:31:44.563" v="1"/>
        <pc:sldMkLst>
          <pc:docMk/>
          <pc:sldMk cId="448451284" sldId="259"/>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7C07D2-4493-496B-B5D4-8BC9CCD246E3}"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3EDF4E-A9ED-4C81-BE2B-5B0F1BAA64C9}"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6034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7C07D2-4493-496B-B5D4-8BC9CCD246E3}"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3EDF4E-A9ED-4C81-BE2B-5B0F1BAA64C9}" type="slidenum">
              <a:rPr lang="en-GB" smtClean="0"/>
              <a:t>‹#›</a:t>
            </a:fld>
            <a:endParaRPr lang="en-GB"/>
          </a:p>
        </p:txBody>
      </p:sp>
    </p:spTree>
    <p:extLst>
      <p:ext uri="{BB962C8B-B14F-4D97-AF65-F5344CB8AC3E}">
        <p14:creationId xmlns:p14="http://schemas.microsoft.com/office/powerpoint/2010/main" val="2635919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7C07D2-4493-496B-B5D4-8BC9CCD246E3}"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3EDF4E-A9ED-4C81-BE2B-5B0F1BAA64C9}" type="slidenum">
              <a:rPr lang="en-GB" smtClean="0"/>
              <a:t>‹#›</a:t>
            </a:fld>
            <a:endParaRPr lang="en-GB"/>
          </a:p>
        </p:txBody>
      </p:sp>
    </p:spTree>
    <p:extLst>
      <p:ext uri="{BB962C8B-B14F-4D97-AF65-F5344CB8AC3E}">
        <p14:creationId xmlns:p14="http://schemas.microsoft.com/office/powerpoint/2010/main" val="2173048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7C07D2-4493-496B-B5D4-8BC9CCD246E3}"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3EDF4E-A9ED-4C81-BE2B-5B0F1BAA64C9}" type="slidenum">
              <a:rPr lang="en-GB" smtClean="0"/>
              <a:t>‹#›</a:t>
            </a:fld>
            <a:endParaRPr lang="en-GB"/>
          </a:p>
        </p:txBody>
      </p:sp>
    </p:spTree>
    <p:extLst>
      <p:ext uri="{BB962C8B-B14F-4D97-AF65-F5344CB8AC3E}">
        <p14:creationId xmlns:p14="http://schemas.microsoft.com/office/powerpoint/2010/main" val="1694538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57C07D2-4493-496B-B5D4-8BC9CCD246E3}" type="datetimeFigureOut">
              <a:rPr lang="en-GB" smtClean="0"/>
              <a:t>15/12/2025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3EDF4E-A9ED-4C81-BE2B-5B0F1BAA64C9}"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7731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57C07D2-4493-496B-B5D4-8BC9CCD246E3}" type="datetimeFigureOut">
              <a:rPr lang="en-GB" smtClean="0"/>
              <a:t>15/12/2025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03EDF4E-A9ED-4C81-BE2B-5B0F1BAA64C9}" type="slidenum">
              <a:rPr lang="en-GB" smtClean="0"/>
              <a:t>‹#›</a:t>
            </a:fld>
            <a:endParaRPr lang="en-GB"/>
          </a:p>
        </p:txBody>
      </p:sp>
    </p:spTree>
    <p:extLst>
      <p:ext uri="{BB962C8B-B14F-4D97-AF65-F5344CB8AC3E}">
        <p14:creationId xmlns:p14="http://schemas.microsoft.com/office/powerpoint/2010/main" val="2161317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7C07D2-4493-496B-B5D4-8BC9CCD246E3}" type="datetimeFigureOut">
              <a:rPr lang="en-GB" smtClean="0"/>
              <a:t>15/12/2025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03EDF4E-A9ED-4C81-BE2B-5B0F1BAA64C9}" type="slidenum">
              <a:rPr lang="en-GB" smtClean="0"/>
              <a:t>‹#›</a:t>
            </a:fld>
            <a:endParaRPr lang="en-GB"/>
          </a:p>
        </p:txBody>
      </p:sp>
    </p:spTree>
    <p:extLst>
      <p:ext uri="{BB962C8B-B14F-4D97-AF65-F5344CB8AC3E}">
        <p14:creationId xmlns:p14="http://schemas.microsoft.com/office/powerpoint/2010/main" val="963420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57C07D2-4493-496B-B5D4-8BC9CCD246E3}" type="datetimeFigureOut">
              <a:rPr lang="en-GB" smtClean="0"/>
              <a:t>15/12/2025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03EDF4E-A9ED-4C81-BE2B-5B0F1BAA64C9}" type="slidenum">
              <a:rPr lang="en-GB" smtClean="0"/>
              <a:t>‹#›</a:t>
            </a:fld>
            <a:endParaRPr lang="en-GB"/>
          </a:p>
        </p:txBody>
      </p:sp>
    </p:spTree>
    <p:extLst>
      <p:ext uri="{BB962C8B-B14F-4D97-AF65-F5344CB8AC3E}">
        <p14:creationId xmlns:p14="http://schemas.microsoft.com/office/powerpoint/2010/main" val="2234706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57C07D2-4493-496B-B5D4-8BC9CCD246E3}" type="datetimeFigureOut">
              <a:rPr lang="en-GB" smtClean="0"/>
              <a:t>15/12/2025</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E03EDF4E-A9ED-4C81-BE2B-5B0F1BAA64C9}" type="slidenum">
              <a:rPr lang="en-GB" smtClean="0"/>
              <a:t>‹#›</a:t>
            </a:fld>
            <a:endParaRPr lang="en-GB"/>
          </a:p>
        </p:txBody>
      </p:sp>
    </p:spTree>
    <p:extLst>
      <p:ext uri="{BB962C8B-B14F-4D97-AF65-F5344CB8AC3E}">
        <p14:creationId xmlns:p14="http://schemas.microsoft.com/office/powerpoint/2010/main" val="1063960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557C07D2-4493-496B-B5D4-8BC9CCD246E3}" type="datetimeFigureOut">
              <a:rPr lang="en-GB" smtClean="0"/>
              <a:t>15/12/2025</a:t>
            </a:fld>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03EDF4E-A9ED-4C81-BE2B-5B0F1BAA64C9}" type="slidenum">
              <a:rPr lang="en-GB" smtClean="0"/>
              <a:t>‹#›</a:t>
            </a:fld>
            <a:endParaRPr lang="en-GB"/>
          </a:p>
        </p:txBody>
      </p:sp>
    </p:spTree>
    <p:extLst>
      <p:ext uri="{BB962C8B-B14F-4D97-AF65-F5344CB8AC3E}">
        <p14:creationId xmlns:p14="http://schemas.microsoft.com/office/powerpoint/2010/main" val="3189186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57C07D2-4493-496B-B5D4-8BC9CCD246E3}" type="datetimeFigureOut">
              <a:rPr lang="en-GB" smtClean="0"/>
              <a:t>15/12/2025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03EDF4E-A9ED-4C81-BE2B-5B0F1BAA64C9}" type="slidenum">
              <a:rPr lang="en-GB" smtClean="0"/>
              <a:t>‹#›</a:t>
            </a:fld>
            <a:endParaRPr lang="en-GB"/>
          </a:p>
        </p:txBody>
      </p:sp>
    </p:spTree>
    <p:extLst>
      <p:ext uri="{BB962C8B-B14F-4D97-AF65-F5344CB8AC3E}">
        <p14:creationId xmlns:p14="http://schemas.microsoft.com/office/powerpoint/2010/main" val="1097398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57C07D2-4493-496B-B5D4-8BC9CCD246E3}" type="datetimeFigureOut">
              <a:rPr lang="en-GB" smtClean="0"/>
              <a:t>15/12/2025</a:t>
            </a:fld>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03EDF4E-A9ED-4C81-BE2B-5B0F1BAA64C9}" type="slidenum">
              <a:rPr lang="en-GB" smtClean="0"/>
              <a:t>‹#›</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52952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F5CA0-6C69-4A6B-8842-77F96405E5AD}"/>
              </a:ext>
            </a:extLst>
          </p:cNvPr>
          <p:cNvSpPr>
            <a:spLocks noGrp="1"/>
          </p:cNvSpPr>
          <p:nvPr>
            <p:ph type="ctrTitle"/>
          </p:nvPr>
        </p:nvSpPr>
        <p:spPr/>
        <p:txBody>
          <a:bodyPr/>
          <a:lstStyle/>
          <a:p>
            <a:endParaRPr lang="en-GB" dirty="0"/>
          </a:p>
        </p:txBody>
      </p:sp>
      <p:pic>
        <p:nvPicPr>
          <p:cNvPr id="4" name="Picture 3">
            <a:extLst>
              <a:ext uri="{FF2B5EF4-FFF2-40B4-BE49-F238E27FC236}">
                <a16:creationId xmlns:a16="http://schemas.microsoft.com/office/drawing/2014/main" id="{E98837D9-16B1-4A6A-B281-2EA6E77A5549}"/>
              </a:ext>
            </a:extLst>
          </p:cNvPr>
          <p:cNvPicPr>
            <a:picLocks noChangeAspect="1"/>
          </p:cNvPicPr>
          <p:nvPr/>
        </p:nvPicPr>
        <p:blipFill>
          <a:blip r:embed="rId2"/>
          <a:stretch>
            <a:fillRect/>
          </a:stretch>
        </p:blipFill>
        <p:spPr>
          <a:xfrm>
            <a:off x="22122" y="1"/>
            <a:ext cx="6630366" cy="5598620"/>
          </a:xfrm>
          <a:prstGeom prst="rect">
            <a:avLst/>
          </a:prstGeom>
        </p:spPr>
      </p:pic>
      <p:pic>
        <p:nvPicPr>
          <p:cNvPr id="5" name="Picture 4">
            <a:extLst>
              <a:ext uri="{FF2B5EF4-FFF2-40B4-BE49-F238E27FC236}">
                <a16:creationId xmlns:a16="http://schemas.microsoft.com/office/drawing/2014/main" id="{8AB5648C-B8B7-47BA-9D32-AC43B39D133E}"/>
              </a:ext>
            </a:extLst>
          </p:cNvPr>
          <p:cNvPicPr>
            <a:picLocks noChangeAspect="1"/>
          </p:cNvPicPr>
          <p:nvPr/>
        </p:nvPicPr>
        <p:blipFill>
          <a:blip r:embed="rId3"/>
          <a:stretch>
            <a:fillRect/>
          </a:stretch>
        </p:blipFill>
        <p:spPr>
          <a:xfrm>
            <a:off x="6564663" y="0"/>
            <a:ext cx="5666175" cy="4475108"/>
          </a:xfrm>
          <a:prstGeom prst="rect">
            <a:avLst/>
          </a:prstGeom>
        </p:spPr>
      </p:pic>
      <p:pic>
        <p:nvPicPr>
          <p:cNvPr id="7" name="Picture 6">
            <a:extLst>
              <a:ext uri="{FF2B5EF4-FFF2-40B4-BE49-F238E27FC236}">
                <a16:creationId xmlns:a16="http://schemas.microsoft.com/office/drawing/2014/main" id="{4F1334BC-B72E-465B-9913-1C977CA86821}"/>
              </a:ext>
            </a:extLst>
          </p:cNvPr>
          <p:cNvPicPr>
            <a:picLocks noChangeAspect="1"/>
          </p:cNvPicPr>
          <p:nvPr/>
        </p:nvPicPr>
        <p:blipFill>
          <a:blip r:embed="rId4"/>
          <a:stretch>
            <a:fillRect/>
          </a:stretch>
        </p:blipFill>
        <p:spPr>
          <a:xfrm>
            <a:off x="6596195" y="4475109"/>
            <a:ext cx="5627337" cy="2167006"/>
          </a:xfrm>
          <a:prstGeom prst="rect">
            <a:avLst/>
          </a:prstGeom>
        </p:spPr>
      </p:pic>
    </p:spTree>
    <p:extLst>
      <p:ext uri="{BB962C8B-B14F-4D97-AF65-F5344CB8AC3E}">
        <p14:creationId xmlns:p14="http://schemas.microsoft.com/office/powerpoint/2010/main" val="4073996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FE26C-0D8D-4158-83AC-D889CE33EE26}"/>
              </a:ext>
            </a:extLst>
          </p:cNvPr>
          <p:cNvSpPr>
            <a:spLocks noGrp="1"/>
          </p:cNvSpPr>
          <p:nvPr>
            <p:ph type="ctrTitle"/>
          </p:nvPr>
        </p:nvSpPr>
        <p:spPr/>
        <p:txBody>
          <a:bodyPr/>
          <a:lstStyle/>
          <a:p>
            <a:r>
              <a:rPr lang="en-GB" dirty="0"/>
              <a:t>Tennis</a:t>
            </a:r>
          </a:p>
        </p:txBody>
      </p:sp>
      <p:sp>
        <p:nvSpPr>
          <p:cNvPr id="3" name="Subtitle 2">
            <a:extLst>
              <a:ext uri="{FF2B5EF4-FFF2-40B4-BE49-F238E27FC236}">
                <a16:creationId xmlns:a16="http://schemas.microsoft.com/office/drawing/2014/main" id="{F429C4D7-F582-46FD-8E9A-C37F55D9AE56}"/>
              </a:ext>
            </a:extLst>
          </p:cNvPr>
          <p:cNvSpPr>
            <a:spLocks noGrp="1"/>
          </p:cNvSpPr>
          <p:nvPr>
            <p:ph type="subTitle" idx="1"/>
          </p:nvPr>
        </p:nvSpPr>
        <p:spPr/>
        <p:txBody>
          <a:bodyPr/>
          <a:lstStyle/>
          <a:p>
            <a:r>
              <a:rPr lang="en-GB" dirty="0"/>
              <a:t>By Ro</a:t>
            </a:r>
          </a:p>
        </p:txBody>
      </p:sp>
    </p:spTree>
    <p:extLst>
      <p:ext uri="{BB962C8B-B14F-4D97-AF65-F5344CB8AC3E}">
        <p14:creationId xmlns:p14="http://schemas.microsoft.com/office/powerpoint/2010/main" val="37432227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F04D8-9AB5-4D11-9669-49D2A5ECE763}"/>
              </a:ext>
            </a:extLst>
          </p:cNvPr>
          <p:cNvSpPr>
            <a:spLocks noGrp="1"/>
          </p:cNvSpPr>
          <p:nvPr>
            <p:ph type="title"/>
          </p:nvPr>
        </p:nvSpPr>
        <p:spPr>
          <a:xfrm>
            <a:off x="1097280" y="286603"/>
            <a:ext cx="10058400" cy="1450757"/>
          </a:xfrm>
        </p:spPr>
        <p:txBody>
          <a:bodyPr/>
          <a:lstStyle/>
          <a:p>
            <a:r>
              <a:rPr lang="en-GB" dirty="0"/>
              <a:t>Website mood board – what is your website about?</a:t>
            </a:r>
          </a:p>
        </p:txBody>
      </p:sp>
      <p:sp>
        <p:nvSpPr>
          <p:cNvPr id="3" name="Content Placeholder 2">
            <a:extLst>
              <a:ext uri="{FF2B5EF4-FFF2-40B4-BE49-F238E27FC236}">
                <a16:creationId xmlns:a16="http://schemas.microsoft.com/office/drawing/2014/main" id="{5848500A-83B8-4825-B4FC-89C2F51AC004}"/>
              </a:ext>
            </a:extLst>
          </p:cNvPr>
          <p:cNvSpPr>
            <a:spLocks noGrp="1"/>
          </p:cNvSpPr>
          <p:nvPr>
            <p:ph idx="1"/>
          </p:nvPr>
        </p:nvSpPr>
        <p:spPr/>
        <p:txBody>
          <a:bodyPr/>
          <a:lstStyle/>
          <a:p>
            <a:r>
              <a:rPr lang="en-GB" dirty="0"/>
              <a:t>My website is about:</a:t>
            </a:r>
          </a:p>
          <a:p>
            <a:r>
              <a:rPr lang="en-GB" dirty="0"/>
              <a:t>.Tennis</a:t>
            </a:r>
          </a:p>
          <a:p>
            <a:r>
              <a:rPr lang="en-GB" dirty="0"/>
              <a:t>.Its most famous and best players</a:t>
            </a:r>
          </a:p>
          <a:p>
            <a:r>
              <a:rPr lang="en-GB" dirty="0"/>
              <a:t>.The most famous grounds and competitions</a:t>
            </a:r>
          </a:p>
        </p:txBody>
      </p:sp>
    </p:spTree>
    <p:extLst>
      <p:ext uri="{BB962C8B-B14F-4D97-AF65-F5344CB8AC3E}">
        <p14:creationId xmlns:p14="http://schemas.microsoft.com/office/powerpoint/2010/main" val="2826039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AA44F-DAEF-4C15-8BAA-962F8E6B3F59}"/>
              </a:ext>
            </a:extLst>
          </p:cNvPr>
          <p:cNvSpPr>
            <a:spLocks noGrp="1"/>
          </p:cNvSpPr>
          <p:nvPr>
            <p:ph type="title"/>
          </p:nvPr>
        </p:nvSpPr>
        <p:spPr/>
        <p:txBody>
          <a:bodyPr/>
          <a:lstStyle/>
          <a:p>
            <a:r>
              <a:rPr lang="en-GB" dirty="0"/>
              <a:t>Homepage-Why I think Tennis is a great sport</a:t>
            </a:r>
          </a:p>
        </p:txBody>
      </p:sp>
      <p:sp>
        <p:nvSpPr>
          <p:cNvPr id="3" name="Content Placeholder 2">
            <a:extLst>
              <a:ext uri="{FF2B5EF4-FFF2-40B4-BE49-F238E27FC236}">
                <a16:creationId xmlns:a16="http://schemas.microsoft.com/office/drawing/2014/main" id="{AD22F64D-0496-4AE8-8E35-BD2FD63621EB}"/>
              </a:ext>
            </a:extLst>
          </p:cNvPr>
          <p:cNvSpPr>
            <a:spLocks noGrp="1"/>
          </p:cNvSpPr>
          <p:nvPr>
            <p:ph idx="1"/>
          </p:nvPr>
        </p:nvSpPr>
        <p:spPr/>
        <p:txBody>
          <a:bodyPr>
            <a:normAutofit fontScale="92500" lnSpcReduction="10000"/>
          </a:bodyPr>
          <a:lstStyle/>
          <a:p>
            <a:r>
              <a:rPr lang="en-GB" dirty="0"/>
              <a:t>Tennis is a uniquely rewarding sport because it challenges the body and mind at the same time. It demands speed, endurance, coordination, and precision, making every match a full-body workout that improves strength and cardiovascular health. Beyond the physical benefits, tennis also sharpens mental skills such as strategy, focus, and emotional resilience. Each point requires quick thinking, adaptability, and the ability to stay calm under pressure.</a:t>
            </a:r>
          </a:p>
          <a:p>
            <a:r>
              <a:rPr lang="en-GB" dirty="0"/>
              <a:t>One reason tennis is so inspiring is the greatness of the athletes who have shaped the sport. Legends like </a:t>
            </a:r>
            <a:r>
              <a:rPr lang="en-GB" b="1" dirty="0"/>
              <a:t>Roger Federer</a:t>
            </a:r>
            <a:r>
              <a:rPr lang="en-GB" dirty="0"/>
              <a:t>, </a:t>
            </a:r>
            <a:r>
              <a:rPr lang="en-GB" b="1" dirty="0"/>
              <a:t>Serena Williams</a:t>
            </a:r>
            <a:r>
              <a:rPr lang="en-GB" dirty="0"/>
              <a:t>, </a:t>
            </a:r>
            <a:r>
              <a:rPr lang="en-GB" b="1" dirty="0"/>
              <a:t>Rafael Nadal</a:t>
            </a:r>
            <a:r>
              <a:rPr lang="en-GB" dirty="0"/>
              <a:t>, and </a:t>
            </a:r>
            <a:r>
              <a:rPr lang="en-GB" b="1" dirty="0"/>
              <a:t>Novak Djokovic</a:t>
            </a:r>
            <a:r>
              <a:rPr lang="en-GB" dirty="0"/>
              <a:t> have shown what dedication and passion can achieve. Federer’s elegance, Serena’s power and determination, Nadal’s relentless intensity, and Djokovic’s mental toughness provide models for players of all ages. Watching them helps beginners and seasoned athletes alike understand the beauty of shot-making, footwork, and competitive spirit.</a:t>
            </a:r>
          </a:p>
          <a:p>
            <a:r>
              <a:rPr lang="en-GB" dirty="0"/>
              <a:t>Tennis is also accessible—you can play casually with friends or competitively in leagues, and it’s enjoyable at any age. Whether hitting on a local court or competing in a tournament, the sport fosters discipline, sportsmanship, and a lifelong love of staying active. These qualities make tennis not just a game, but a source of personal growth and joy. (Very Detailed)</a:t>
            </a:r>
          </a:p>
          <a:p>
            <a:endParaRPr lang="en-GB" dirty="0"/>
          </a:p>
        </p:txBody>
      </p:sp>
    </p:spTree>
    <p:extLst>
      <p:ext uri="{BB962C8B-B14F-4D97-AF65-F5344CB8AC3E}">
        <p14:creationId xmlns:p14="http://schemas.microsoft.com/office/powerpoint/2010/main" val="448451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F6E25-16BB-4951-A686-8AB893CEBA0A}"/>
              </a:ext>
            </a:extLst>
          </p:cNvPr>
          <p:cNvSpPr>
            <a:spLocks noGrp="1"/>
          </p:cNvSpPr>
          <p:nvPr>
            <p:ph type="title"/>
          </p:nvPr>
        </p:nvSpPr>
        <p:spPr/>
        <p:txBody>
          <a:bodyPr/>
          <a:lstStyle/>
          <a:p>
            <a:r>
              <a:rPr lang="en-GB" dirty="0"/>
              <a:t>The importance of tennis</a:t>
            </a:r>
          </a:p>
        </p:txBody>
      </p:sp>
      <p:sp>
        <p:nvSpPr>
          <p:cNvPr id="3" name="Content Placeholder 2">
            <a:extLst>
              <a:ext uri="{FF2B5EF4-FFF2-40B4-BE49-F238E27FC236}">
                <a16:creationId xmlns:a16="http://schemas.microsoft.com/office/drawing/2014/main" id="{3FD59264-9F40-40B6-B72D-9581D5A85148}"/>
              </a:ext>
            </a:extLst>
          </p:cNvPr>
          <p:cNvSpPr>
            <a:spLocks noGrp="1"/>
          </p:cNvSpPr>
          <p:nvPr>
            <p:ph idx="1"/>
          </p:nvPr>
        </p:nvSpPr>
        <p:spPr/>
        <p:txBody>
          <a:bodyPr/>
          <a:lstStyle/>
          <a:p>
            <a:r>
              <a:rPr lang="en-GB" dirty="0"/>
              <a:t>A brief summary on how great and important tennis is and why its such a blast to play.</a:t>
            </a:r>
          </a:p>
          <a:p>
            <a:r>
              <a:rPr lang="en-GB" dirty="0"/>
              <a:t>Includes my honest opinion on this sport and why I personally play it.</a:t>
            </a:r>
          </a:p>
          <a:p>
            <a:r>
              <a:rPr lang="en-GB" dirty="0"/>
              <a:t>It has a purple theme for Wimbledon.</a:t>
            </a:r>
          </a:p>
          <a:p>
            <a:r>
              <a:rPr lang="en-GB" dirty="0"/>
              <a:t>Very informative page.</a:t>
            </a:r>
          </a:p>
          <a:p>
            <a:endParaRPr lang="en-GB" dirty="0"/>
          </a:p>
        </p:txBody>
      </p:sp>
    </p:spTree>
    <p:extLst>
      <p:ext uri="{BB962C8B-B14F-4D97-AF65-F5344CB8AC3E}">
        <p14:creationId xmlns:p14="http://schemas.microsoft.com/office/powerpoint/2010/main" val="7035202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B175F-9D0F-451C-9F19-0FF031DE6834}"/>
              </a:ext>
            </a:extLst>
          </p:cNvPr>
          <p:cNvSpPr>
            <a:spLocks noGrp="1"/>
          </p:cNvSpPr>
          <p:nvPr>
            <p:ph type="title"/>
          </p:nvPr>
        </p:nvSpPr>
        <p:spPr/>
        <p:txBody>
          <a:bodyPr/>
          <a:lstStyle/>
          <a:p>
            <a:r>
              <a:rPr lang="en-GB" dirty="0"/>
              <a:t>Page 3-The most famous tennis grounds</a:t>
            </a:r>
          </a:p>
        </p:txBody>
      </p:sp>
      <p:sp>
        <p:nvSpPr>
          <p:cNvPr id="3" name="Content Placeholder 2">
            <a:extLst>
              <a:ext uri="{FF2B5EF4-FFF2-40B4-BE49-F238E27FC236}">
                <a16:creationId xmlns:a16="http://schemas.microsoft.com/office/drawing/2014/main" id="{6AC9D23A-077A-42AF-A59A-48BD7EEE5361}"/>
              </a:ext>
            </a:extLst>
          </p:cNvPr>
          <p:cNvSpPr>
            <a:spLocks noGrp="1"/>
          </p:cNvSpPr>
          <p:nvPr>
            <p:ph idx="1"/>
          </p:nvPr>
        </p:nvSpPr>
        <p:spPr/>
        <p:txBody>
          <a:bodyPr/>
          <a:lstStyle/>
          <a:p>
            <a:r>
              <a:rPr lang="en-GB" dirty="0"/>
              <a:t>Gives a detailed paragraph on how we can protect our Earth which includes pollution, Littering, sea life, and how all of this effects or world for the future generations.</a:t>
            </a:r>
          </a:p>
          <a:p>
            <a:r>
              <a:rPr lang="en-GB" dirty="0"/>
              <a:t>The whole theme of this page is the sea containing blue and white colours around the page.</a:t>
            </a:r>
          </a:p>
          <a:p>
            <a:endParaRPr lang="en-GB" dirty="0"/>
          </a:p>
        </p:txBody>
      </p:sp>
    </p:spTree>
    <p:extLst>
      <p:ext uri="{BB962C8B-B14F-4D97-AF65-F5344CB8AC3E}">
        <p14:creationId xmlns:p14="http://schemas.microsoft.com/office/powerpoint/2010/main" val="2708656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25ED4F-A522-4337-8B72-D03B3DD0BE99}"/>
              </a:ext>
            </a:extLst>
          </p:cNvPr>
          <p:cNvSpPr>
            <a:spLocks noGrp="1"/>
          </p:cNvSpPr>
          <p:nvPr>
            <p:ph type="title"/>
          </p:nvPr>
        </p:nvSpPr>
        <p:spPr/>
        <p:txBody>
          <a:bodyPr/>
          <a:lstStyle/>
          <a:p>
            <a:r>
              <a:rPr lang="en-GB" dirty="0"/>
              <a:t>Extra features…</a:t>
            </a:r>
          </a:p>
        </p:txBody>
      </p:sp>
      <p:sp>
        <p:nvSpPr>
          <p:cNvPr id="3" name="Content Placeholder 2">
            <a:extLst>
              <a:ext uri="{FF2B5EF4-FFF2-40B4-BE49-F238E27FC236}">
                <a16:creationId xmlns:a16="http://schemas.microsoft.com/office/drawing/2014/main" id="{999461B0-E6DD-4AA5-8A5B-5BBA43ADE4DC}"/>
              </a:ext>
            </a:extLst>
          </p:cNvPr>
          <p:cNvSpPr>
            <a:spLocks noGrp="1"/>
          </p:cNvSpPr>
          <p:nvPr>
            <p:ph idx="1"/>
          </p:nvPr>
        </p:nvSpPr>
        <p:spPr/>
        <p:txBody>
          <a:bodyPr/>
          <a:lstStyle/>
          <a:p>
            <a:r>
              <a:rPr lang="en-GB" dirty="0"/>
              <a:t>A video containing Rafael Nadal winning a point-https://www.youtube.com/watch?v=cDv6uCyq8OE</a:t>
            </a:r>
          </a:p>
          <a:p>
            <a:r>
              <a:rPr lang="en-GB" dirty="0"/>
              <a:t>An image of Roger Federer lifting up The Wimbledon trophy- https://www.google.com/search?sca_esv=2d4270db18fb807d&amp;rlz=1C1GCEA_enGB1190GB1190&amp;udm=2&amp;fbs=AIIjpHxU7SXXniUZfeShr2fp4giZrjP_Cx0LI1Ytb_FGcOviEiTm5uW1q0uNfK7KsnoL8hUyUYUJLZ_b-p0lT09DIkR7bwzZ58goNnPFwCobO9Lr1FJy27_ddIL61O5aDZqsFHeKdbTBa3SWM9BbE6jpBPGlXzcFCH1KrIQ9yHBjyi-ZLJUInBy54epU8g3fHyjXolCFfseHfRcNjgYhOadYKw2rr0vq-A&amp;q=roger+federer+winning+at+wimbledon&amp;sa=X&amp;ved=2ahUKEwiMyuHI37-RAxXuR0EAHWuyC5oQtKgLegQIExAB&amp;biw=1920&amp;bih=953&amp;dpr=1#vhid=x_r1W-7sVb-I8M&amp;vssid=mosaic</a:t>
            </a:r>
          </a:p>
          <a:p>
            <a:endParaRPr lang="en-GB" dirty="0"/>
          </a:p>
        </p:txBody>
      </p:sp>
    </p:spTree>
    <p:extLst>
      <p:ext uri="{BB962C8B-B14F-4D97-AF65-F5344CB8AC3E}">
        <p14:creationId xmlns:p14="http://schemas.microsoft.com/office/powerpoint/2010/main" val="2577352079"/>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7c72d54e-4332-4028-a6ef-2fdaecc2d6bb"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1857AFFBB446F4CA31D393C38F0A786" ma:contentTypeVersion="14" ma:contentTypeDescription="Create a new document." ma:contentTypeScope="" ma:versionID="849674c72f84f6c083f26aecec5756b6">
  <xsd:schema xmlns:xsd="http://www.w3.org/2001/XMLSchema" xmlns:xs="http://www.w3.org/2001/XMLSchema" xmlns:p="http://schemas.microsoft.com/office/2006/metadata/properties" xmlns:ns3="7c72d54e-4332-4028-a6ef-2fdaecc2d6bb" xmlns:ns4="87a1de47-dcd0-40b0-98aa-770815f21212" targetNamespace="http://schemas.microsoft.com/office/2006/metadata/properties" ma:root="true" ma:fieldsID="5657bbbe99e59fc00dc8984a2d5c1467" ns3:_="" ns4:_="">
    <xsd:import namespace="7c72d54e-4332-4028-a6ef-2fdaecc2d6bb"/>
    <xsd:import namespace="87a1de47-dcd0-40b0-98aa-770815f21212"/>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_activity" minOccurs="0"/>
                <xsd:element ref="ns4:SharedWithUsers" minOccurs="0"/>
                <xsd:element ref="ns4:SharedWithDetails" minOccurs="0"/>
                <xsd:element ref="ns4:SharingHintHash" minOccurs="0"/>
                <xsd:element ref="ns3:MediaServiceSearchProperties" minOccurs="0"/>
                <xsd:element ref="ns3:MediaServiceGenerationTime" minOccurs="0"/>
                <xsd:element ref="ns3:MediaServiceEventHashCode" minOccurs="0"/>
                <xsd:element ref="ns3:MediaLengthInSeconds" minOccurs="0"/>
                <xsd:element ref="ns3:MediaServiceDateTaken" minOccurs="0"/>
                <xsd:element ref="ns3:MediaServiceSystem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72d54e-4332-4028-a6ef-2fdaecc2d6b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_activity" ma:index="11" nillable="true" ma:displayName="_activity" ma:hidden="true" ma:internalName="_activity">
      <xsd:simpleType>
        <xsd:restriction base="dms:Note"/>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SystemTags" ma:index="20" nillable="true" ma:displayName="MediaServiceSystemTags" ma:hidden="true" ma:internalName="MediaServiceSystemTags" ma:readOnly="true">
      <xsd:simpleType>
        <xsd:restriction base="dms:Note"/>
      </xsd:simple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7a1de47-dcd0-40b0-98aa-770815f2121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88B6FD6-42F9-4E34-B511-088F973F17D6}">
  <ds:schemaRefs>
    <ds:schemaRef ds:uri="http://schemas.microsoft.com/office/2006/documentManagement/types"/>
    <ds:schemaRef ds:uri="http://purl.org/dc/elements/1.1/"/>
    <ds:schemaRef ds:uri="http://purl.org/dc/dcmitype/"/>
    <ds:schemaRef ds:uri="7c72d54e-4332-4028-a6ef-2fdaecc2d6bb"/>
    <ds:schemaRef ds:uri="http://purl.org/dc/terms/"/>
    <ds:schemaRef ds:uri="http://schemas.microsoft.com/office/2006/metadata/properties"/>
    <ds:schemaRef ds:uri="87a1de47-dcd0-40b0-98aa-770815f21212"/>
    <ds:schemaRef ds:uri="http://schemas.openxmlformats.org/package/2006/metadata/core-properties"/>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8B33EAD1-E7BC-4BFB-BD7E-089F569806FF}">
  <ds:schemaRefs>
    <ds:schemaRef ds:uri="http://schemas.microsoft.com/sharepoint/v3/contenttype/forms"/>
  </ds:schemaRefs>
</ds:datastoreItem>
</file>

<file path=customXml/itemProps3.xml><?xml version="1.0" encoding="utf-8"?>
<ds:datastoreItem xmlns:ds="http://schemas.openxmlformats.org/officeDocument/2006/customXml" ds:itemID="{2E8D2EB9-EDE4-47C7-94B6-C92D5EA85A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72d54e-4332-4028-a6ef-2fdaecc2d6bb"/>
    <ds:schemaRef ds:uri="87a1de47-dcd0-40b0-98aa-770815f2121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Retrospect</Template>
  <TotalTime>85</TotalTime>
  <Words>496</Words>
  <Application>Microsoft Office PowerPoint</Application>
  <PresentationFormat>Widescreen</PresentationFormat>
  <Paragraphs>22</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Retrospect</vt:lpstr>
      <vt:lpstr>PowerPoint Presentation</vt:lpstr>
      <vt:lpstr>Tennis</vt:lpstr>
      <vt:lpstr>Website mood board – what is your website about?</vt:lpstr>
      <vt:lpstr>Homepage-Why I think Tennis is a great sport</vt:lpstr>
      <vt:lpstr>The importance of tennis</vt:lpstr>
      <vt:lpstr>Page 3-The most famous tennis grounds</vt:lpstr>
      <vt:lpstr>Extra features…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Swift, Georgina (Miss Swift)</dc:creator>
  <cp:lastModifiedBy>Govilkar Rohan (Senior Student)</cp:lastModifiedBy>
  <cp:revision>7</cp:revision>
  <dcterms:created xsi:type="dcterms:W3CDTF">2021-11-08T11:35:00Z</dcterms:created>
  <dcterms:modified xsi:type="dcterms:W3CDTF">2025-12-15T14:46:07Z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0x010100C1857AFFBB446F4CA31D393C38F0A786</vt:lpwstr>
  </property>
</Properties>
</file>